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7FFFFF7F_381DD0C2.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842" r:id="rId4"/>
    <p:sldMasterId id="2147483984" r:id="rId5"/>
    <p:sldMasterId id="2147484096" r:id="rId6"/>
    <p:sldMasterId id="2147484118" r:id="rId7"/>
  </p:sldMasterIdLst>
  <p:notesMasterIdLst>
    <p:notesMasterId r:id="rId16"/>
  </p:notesMasterIdLst>
  <p:sldIdLst>
    <p:sldId id="2147483528" r:id="rId8"/>
    <p:sldId id="2147483509" r:id="rId9"/>
    <p:sldId id="2147483511" r:id="rId10"/>
    <p:sldId id="2147483513" r:id="rId11"/>
    <p:sldId id="2147483515" r:id="rId12"/>
    <p:sldId id="2147483519" r:id="rId13"/>
    <p:sldId id="2147483498" r:id="rId14"/>
    <p:sldId id="2147483524" r:id="rId15"/>
  </p:sldIdLst>
  <p:sldSz cx="12192000" cy="6858000"/>
  <p:notesSz cx="6858000" cy="9144000"/>
  <p:embeddedFontLst>
    <p:embeddedFont>
      <p:font typeface="Arial Rounded MT Bold" panose="020F0704030504030204" pitchFamily="34" charset="0"/>
      <p:regular r:id="rId17"/>
    </p:embeddedFont>
    <p:embeddedFont>
      <p:font typeface="CorporativeSansRd" panose="020B0604020202020204"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0CAC01-80B2-9298-5C8D-9CB5C0D5AED8}" name="Harsha Anand" initials="HA" userId="S::harsha.anand@nxzen.com::a68ecd13-50d4-4b31-b516-4d444643a8c3" providerId="AD"/>
  <p188:author id="{C3A6BD60-8D5D-A5C2-E54A-4EDFE6FF2678}" name="Jodie Hartigan" initials="JH" userId="S::jodie.hartigan@nxzen.com::2f475e1a-3418-4c3b-9e6f-3b0756f4c7ba" providerId="AD"/>
  <p188:author id="{E3C1CE73-05ED-AB8E-C3CB-3F77C35C3ED1}" name="Martin Wells" initials="MW" userId="S::martin.wells@nxzen.com::46618991-ce57-456a-b1f2-a54cd408bea0" providerId="AD"/>
  <p188:author id="{B7B73EA1-819A-03CF-0FA9-08F00FF5FBCA}" name="Sarah Newman" initials="SN" userId="S::sarah.newman@enzen.com::90be88b7-5380-4def-a56d-6146ba69bab7" providerId="AD"/>
  <p188:author id="{1603B1D8-F3C9-7BD3-D433-2D3CAA87FAA4}" name="Zoe Kathryn Vizor" initials="ZV" userId="S::zoe.vizor@enzen.com::4c8dc300-9ba3-4716-890d-fc84271c5d66" providerId="AD"/>
  <p188:author id="{9ADC79F9-5CEB-37F4-4558-BD0894021210}" name="Zoe Vizor" initials="" userId="S::zoe.vizor@nxzen.com::4c8dc300-9ba3-4716-890d-fc84271c5d6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04"/>
    <a:srgbClr val="EDEDED"/>
    <a:srgbClr val="DADADA"/>
    <a:srgbClr val="C6C6C6"/>
    <a:srgbClr val="B2B2B2"/>
    <a:srgbClr val="9D9D9D"/>
    <a:srgbClr val="878787"/>
    <a:srgbClr val="6F6F6F"/>
    <a:srgbClr val="575757"/>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89831" autoAdjust="0"/>
  </p:normalViewPr>
  <p:slideViewPr>
    <p:cSldViewPr snapToGrid="0">
      <p:cViewPr>
        <p:scale>
          <a:sx n="75" d="100"/>
          <a:sy n="75" d="100"/>
        </p:scale>
        <p:origin x="826" y="216"/>
      </p:cViewPr>
      <p:guideLst>
        <p:guide pos="3840"/>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font" Target="fonts/font1.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8/10/relationships/authors" Target="authors.xml"/><Relationship Id="rId10" Type="http://schemas.openxmlformats.org/officeDocument/2006/relationships/slide" Target="slides/slide3.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ableStyles" Target="tableStyles.xml"/></Relationships>
</file>

<file path=ppt/comments/modernComment_7FFFFF7F_381DD0C2.xml><?xml version="1.0" encoding="utf-8"?>
<p188:cmLst xmlns:a="http://schemas.openxmlformats.org/drawingml/2006/main" xmlns:r="http://schemas.openxmlformats.org/officeDocument/2006/relationships" xmlns:p188="http://schemas.microsoft.com/office/powerpoint/2018/8/main">
  <p188:cm id="{13E3C090-6426-4531-B7B6-4AD3C850BD2C}" authorId="{BC0CAC01-80B2-9298-5C8D-9CB5C0D5AED8}" status="resolved" created="2025-11-17T15:35:19.692" startDate="2025-11-17T15:35:19.692" dueDate="2025-11-17T15:35:19.692" assignedTo="{9ADC79F9-5CEB-37F4-4558-BD0894021210}" complete="100000" title="@Zoe Vizor this is a case study for UU. But the Logo in the slide is that of TasNetworks. Can you please correct it. ">
    <ac:deMkLst xmlns:ac="http://schemas.microsoft.com/office/drawing/2013/main/command">
      <pc:docMk xmlns:pc="http://schemas.microsoft.com/office/powerpoint/2013/main/command"/>
      <pc:sldMk xmlns:pc="http://schemas.microsoft.com/office/powerpoint/2013/main/command" cId="941478082" sldId="2147483519"/>
      <ac:picMk id="2" creationId="{54D21EC6-483B-B683-BF30-001A49A2B450}"/>
    </ac:deMkLst>
    <p188:txBody>
      <a:bodyPr/>
      <a:lstStyle/>
      <a:p>
        <a:r>
          <a:rPr lang="en-GB"/>
          <a:t>[@Zoe Vizor] this is a case study for UU. But the Logo in the slide is that of TasNetworks. Can you please correct it. </a:t>
        </a:r>
      </a:p>
    </p188:txBody>
    <p188:extLst>
      <p:ext xmlns:p="http://schemas.openxmlformats.org/presentationml/2006/main" uri="{5BB2D875-25FF-4072-B9AC-8F64D62656EB}">
        <p228:taskDetails xmlns:p228="http://schemas.microsoft.com/office/powerpoint/2022/08/main">
          <p228:history>
            <p228:event time="2025-11-17T15:35:19.692" id="{469C9591-D9E6-4641-AA60-29C03E698213}">
              <p228:atrbtn authorId="{BC0CAC01-80B2-9298-5C8D-9CB5C0D5AED8}"/>
              <p228:anchr>
                <p228:comment id="{13E3C090-6426-4531-B7B6-4AD3C850BD2C}"/>
              </p228:anchr>
              <p228:add/>
            </p228:event>
            <p228:event time="2025-11-17T15:35:19.692" id="{007B1B7C-9B0B-4FFA-BB9B-EB3335521334}">
              <p228:atrbtn authorId="{BC0CAC01-80B2-9298-5C8D-9CB5C0D5AED8}"/>
              <p228:anchr>
                <p228:comment id="{13E3C090-6426-4531-B7B6-4AD3C850BD2C}"/>
              </p228:anchr>
              <p228:asgn authorId="{9ADC79F9-5CEB-37F4-4558-BD0894021210}"/>
            </p228:event>
            <p228:event time="2025-11-17T15:35:19.692" id="{249988BA-0BB4-488E-8248-7CB8E5CF844D}">
              <p228:atrbtn authorId="{BC0CAC01-80B2-9298-5C8D-9CB5C0D5AED8}"/>
              <p228:anchr>
                <p228:comment id="{13E3C090-6426-4531-B7B6-4AD3C850BD2C}"/>
              </p228:anchr>
              <p228:title val="@Zoe Vizor this is a case study for UU. But the Logo in the slide is that of TasNetworks. Can you please correct it. "/>
            </p228:event>
            <p228:event time="2025-11-17T15:35:19.692" id="{0D0E6766-EF3F-429C-AFBE-C0E55AD59F90}">
              <p228:atrbtn authorId="{BC0CAC01-80B2-9298-5C8D-9CB5C0D5AED8}"/>
              <p228:anchr>
                <p228:comment id="{13E3C090-6426-4531-B7B6-4AD3C850BD2C}"/>
              </p228:anchr>
              <p228:date stDt="2025-11-17T15:35:19.692" endDt="2025-11-17T15:35:19.692"/>
            </p228:event>
            <p228:event time="2025-11-17T15:59:27.097" id="{E03AE83B-DD83-4D59-B071-0A6B305F7CDB}">
              <p228:atrbtn authorId="{9ADC79F9-5CEB-37F4-4558-BD0894021210}"/>
              <p228:anchr>
                <p228:comment id="{00000000-0000-0000-0000-000000000000}"/>
              </p228:anchr>
              <p228:pcntCmplt val="100000"/>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panose="020F0502020204030204" pitchFamily="34" charset="0"/>
                <a:ea typeface="Calibri" panose="020F0502020204030204" pitchFamily="34" charset="0"/>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GB"/>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panose="020F0502020204030204" pitchFamily="34" charset="0"/>
                <a:ea typeface="Calibri" panose="020F0502020204030204" pitchFamily="34" charset="0"/>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GB"/>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GB"/>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panose="020F0502020204030204" pitchFamily="34" charset="0"/>
                <a:ea typeface="Calibri" panose="020F0502020204030204" pitchFamily="34" charset="0"/>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GB"/>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b="0" i="0">
                <a:latin typeface="Calibri" panose="020F0502020204030204" pitchFamily="34" charset="0"/>
              </a:defRPr>
            </a:lvl1pPr>
          </a:lstStyle>
          <a:p>
            <a:pPr algn="r">
              <a:buSzPts val="1200"/>
            </a:pPr>
            <a:fld id="{00000000-1234-1234-1234-123412341234}" type="slidenum">
              <a:rPr lang="en-GB" sz="1200" smtClean="0">
                <a:solidFill>
                  <a:schemeClr val="dk1"/>
                </a:solidFill>
                <a:ea typeface="Calibri"/>
                <a:cs typeface="Calibri"/>
                <a:sym typeface="Calibri"/>
              </a:rPr>
              <a:pPr algn="r">
                <a:buSzPts val="1200"/>
              </a:pPr>
              <a:t>‹#›</a:t>
            </a:fld>
            <a:endParaRPr lang="en-GB" sz="1200">
              <a:solidFill>
                <a:schemeClr val="dk1"/>
              </a:solidFill>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rporativeSansRd" pitchFamily="2" charset="77"/>
        <a:ea typeface="CorporativeSansRd" pitchFamily="2" charset="77"/>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C3C60-97AF-65E3-CD24-32431ED9CD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C23AD3-CD53-CDA2-3A72-5E21E175C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03F35-9D2C-B375-5BFB-908932BA09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83B284-58B0-18A3-8158-5653A32BC6EC}"/>
              </a:ext>
            </a:extLst>
          </p:cNvPr>
          <p:cNvSpPr>
            <a:spLocks noGrp="1"/>
          </p:cNvSpPr>
          <p:nvPr>
            <p:ph type="sldNum" idx="12"/>
          </p:nvPr>
        </p:nvSpPr>
        <p:spPr/>
        <p:txBody>
          <a:bodyPr/>
          <a:lstStyle/>
          <a:p>
            <a:pPr algn="r">
              <a:buSzPts val="1200"/>
            </a:pPr>
            <a:fld id="{00000000-1234-1234-1234-123412341234}" type="slidenum">
              <a:rPr lang="en-GB" sz="1200" smtClean="0">
                <a:solidFill>
                  <a:schemeClr val="dk1"/>
                </a:solidFill>
                <a:ea typeface="Calibri"/>
                <a:cs typeface="Calibri"/>
                <a:sym typeface="Calibri"/>
              </a:rPr>
              <a:pPr algn="r">
                <a:buSzPts val="1200"/>
              </a:pPr>
              <a:t>1</a:t>
            </a:fld>
            <a:endParaRPr lang="en-GB" sz="1200">
              <a:solidFill>
                <a:schemeClr val="dk1"/>
              </a:solidFill>
              <a:ea typeface="Calibri"/>
              <a:cs typeface="Calibri"/>
              <a:sym typeface="Calibri"/>
            </a:endParaRPr>
          </a:p>
        </p:txBody>
      </p:sp>
    </p:spTree>
    <p:extLst>
      <p:ext uri="{BB962C8B-B14F-4D97-AF65-F5344CB8AC3E}">
        <p14:creationId xmlns:p14="http://schemas.microsoft.com/office/powerpoint/2010/main" val="315129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GB" sz="1200" smtClean="0">
                <a:solidFill>
                  <a:schemeClr val="dk1"/>
                </a:solidFill>
                <a:ea typeface="Calibri"/>
                <a:cs typeface="Calibri"/>
                <a:sym typeface="Calibri"/>
              </a:rPr>
              <a:pPr algn="r">
                <a:buSzPts val="1200"/>
              </a:pPr>
              <a:t>2</a:t>
            </a:fld>
            <a:endParaRPr lang="en-GB" sz="1200">
              <a:solidFill>
                <a:schemeClr val="dk1"/>
              </a:solidFill>
              <a:ea typeface="Calibri"/>
              <a:cs typeface="Calibri"/>
              <a:sym typeface="Calibri"/>
            </a:endParaRPr>
          </a:p>
        </p:txBody>
      </p:sp>
    </p:spTree>
    <p:extLst>
      <p:ext uri="{BB962C8B-B14F-4D97-AF65-F5344CB8AC3E}">
        <p14:creationId xmlns:p14="http://schemas.microsoft.com/office/powerpoint/2010/main" val="320252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GB" sz="1200" smtClean="0">
                <a:solidFill>
                  <a:schemeClr val="dk1"/>
                </a:solidFill>
                <a:ea typeface="Calibri"/>
                <a:cs typeface="Calibri"/>
                <a:sym typeface="Calibri"/>
              </a:rPr>
              <a:pPr algn="r">
                <a:buSzPts val="1200"/>
              </a:pPr>
              <a:t>3</a:t>
            </a:fld>
            <a:endParaRPr lang="en-GB" sz="1200">
              <a:solidFill>
                <a:schemeClr val="dk1"/>
              </a:solidFill>
              <a:ea typeface="Calibri"/>
              <a:cs typeface="Calibri"/>
              <a:sym typeface="Calibri"/>
            </a:endParaRPr>
          </a:p>
        </p:txBody>
      </p:sp>
    </p:spTree>
    <p:extLst>
      <p:ext uri="{BB962C8B-B14F-4D97-AF65-F5344CB8AC3E}">
        <p14:creationId xmlns:p14="http://schemas.microsoft.com/office/powerpoint/2010/main" val="1276405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GB" sz="1200" smtClean="0">
                <a:solidFill>
                  <a:schemeClr val="dk1"/>
                </a:solidFill>
                <a:ea typeface="Calibri"/>
                <a:cs typeface="Calibri"/>
                <a:sym typeface="Calibri"/>
              </a:rPr>
              <a:pPr algn="r">
                <a:buSzPts val="1200"/>
              </a:pPr>
              <a:t>4</a:t>
            </a:fld>
            <a:endParaRPr lang="en-GB" sz="1200">
              <a:solidFill>
                <a:schemeClr val="dk1"/>
              </a:solidFill>
              <a:ea typeface="Calibri"/>
              <a:cs typeface="Calibri"/>
              <a:sym typeface="Calibri"/>
            </a:endParaRPr>
          </a:p>
        </p:txBody>
      </p:sp>
    </p:spTree>
    <p:extLst>
      <p:ext uri="{BB962C8B-B14F-4D97-AF65-F5344CB8AC3E}">
        <p14:creationId xmlns:p14="http://schemas.microsoft.com/office/powerpoint/2010/main" val="2491836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GB" sz="1200" smtClean="0">
                <a:solidFill>
                  <a:schemeClr val="dk1"/>
                </a:solidFill>
                <a:ea typeface="Calibri"/>
                <a:cs typeface="Calibri"/>
                <a:sym typeface="Calibri"/>
              </a:rPr>
              <a:pPr algn="r">
                <a:buSzPts val="1200"/>
              </a:pPr>
              <a:t>5</a:t>
            </a:fld>
            <a:endParaRPr lang="en-GB" sz="1200">
              <a:solidFill>
                <a:schemeClr val="dk1"/>
              </a:solidFill>
              <a:ea typeface="Calibri"/>
              <a:cs typeface="Calibri"/>
              <a:sym typeface="Calibri"/>
            </a:endParaRPr>
          </a:p>
        </p:txBody>
      </p:sp>
    </p:spTree>
    <p:extLst>
      <p:ext uri="{BB962C8B-B14F-4D97-AF65-F5344CB8AC3E}">
        <p14:creationId xmlns:p14="http://schemas.microsoft.com/office/powerpoint/2010/main" val="1315451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57140-E1D4-4396-0A0B-BDBE7F0F8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FFEA4-56BD-325D-D188-7B7D5B666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2FA03-3B55-64DF-B290-76B3427F3695}"/>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a:extLst>
              <a:ext uri="{FF2B5EF4-FFF2-40B4-BE49-F238E27FC236}">
                <a16:creationId xmlns:a16="http://schemas.microsoft.com/office/drawing/2014/main" id="{57AC18E4-7A6E-120A-7293-90656EE9CCA6}"/>
              </a:ext>
            </a:extLst>
          </p:cNvPr>
          <p:cNvSpPr>
            <a:spLocks noGrp="1"/>
          </p:cNvSpPr>
          <p:nvPr>
            <p:ph type="sldNum" idx="12"/>
          </p:nvPr>
        </p:nvSpPr>
        <p:spPr/>
        <p:txBody>
          <a:bodyPr/>
          <a:lstStyle/>
          <a:p>
            <a:pPr algn="r">
              <a:buSzPts val="1200"/>
            </a:pPr>
            <a:fld id="{00000000-1234-1234-1234-123412341234}" type="slidenum">
              <a:rPr lang="en-GB" sz="1200" smtClean="0">
                <a:solidFill>
                  <a:schemeClr val="dk1"/>
                </a:solidFill>
                <a:ea typeface="Calibri"/>
                <a:cs typeface="Calibri"/>
                <a:sym typeface="Calibri"/>
              </a:rPr>
              <a:pPr algn="r">
                <a:buSzPts val="1200"/>
              </a:pPr>
              <a:t>6</a:t>
            </a:fld>
            <a:endParaRPr lang="en-GB" sz="1200">
              <a:solidFill>
                <a:schemeClr val="dk1"/>
              </a:solidFill>
              <a:ea typeface="Calibri"/>
              <a:cs typeface="Calibri"/>
              <a:sym typeface="Calibri"/>
            </a:endParaRPr>
          </a:p>
        </p:txBody>
      </p:sp>
    </p:spTree>
    <p:extLst>
      <p:ext uri="{BB962C8B-B14F-4D97-AF65-F5344CB8AC3E}">
        <p14:creationId xmlns:p14="http://schemas.microsoft.com/office/powerpoint/2010/main" val="1147879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4A27-69CD-99F4-409F-C43012998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D40BBC-4889-12EF-8F41-7810F3D587F8}"/>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3C644123-99EF-F155-43FE-B6908D9623D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3E52D8B-49C0-0E66-F1BE-5EE4950888AD}"/>
              </a:ext>
            </a:extLst>
          </p:cNvPr>
          <p:cNvSpPr>
            <a:spLocks noGrp="1"/>
          </p:cNvSpPr>
          <p:nvPr>
            <p:ph type="sldNum" idx="12"/>
          </p:nvPr>
        </p:nvSpPr>
        <p:spPr/>
        <p:txBody>
          <a:bodyPr/>
          <a:lstStyle/>
          <a:p>
            <a:pPr algn="r">
              <a:buSzPts val="1200"/>
            </a:pPr>
            <a:fld id="{00000000-1234-1234-1234-123412341234}" type="slidenum">
              <a:rPr lang="en-GB" sz="1200" smtClean="0">
                <a:solidFill>
                  <a:schemeClr val="dk1"/>
                </a:solidFill>
                <a:ea typeface="Calibri"/>
                <a:cs typeface="Calibri"/>
                <a:sym typeface="Calibri"/>
              </a:rPr>
              <a:pPr algn="r">
                <a:buSzPts val="1200"/>
              </a:pPr>
              <a:t>7</a:t>
            </a:fld>
            <a:endParaRPr lang="en-GB" sz="1200">
              <a:solidFill>
                <a:schemeClr val="dk1"/>
              </a:solidFill>
              <a:ea typeface="Calibri"/>
              <a:cs typeface="Calibri"/>
              <a:sym typeface="Calibri"/>
            </a:endParaRPr>
          </a:p>
        </p:txBody>
      </p:sp>
    </p:spTree>
    <p:extLst>
      <p:ext uri="{BB962C8B-B14F-4D97-AF65-F5344CB8AC3E}">
        <p14:creationId xmlns:p14="http://schemas.microsoft.com/office/powerpoint/2010/main" val="2927038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CCBE1-7627-6DA3-9B03-B4918E7CB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D4EA4-13CF-DF62-318A-0047843FA2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E5E2-709F-DC6E-C218-DF45F350C55C}"/>
              </a:ext>
            </a:extLst>
          </p:cNvPr>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p:txBody>
      </p:sp>
      <p:sp>
        <p:nvSpPr>
          <p:cNvPr id="4" name="Slide Number Placeholder 3">
            <a:extLst>
              <a:ext uri="{FF2B5EF4-FFF2-40B4-BE49-F238E27FC236}">
                <a16:creationId xmlns:a16="http://schemas.microsoft.com/office/drawing/2014/main" id="{9FA05725-9E29-60E3-CA49-A11D0AB7AF7E}"/>
              </a:ext>
            </a:extLst>
          </p:cNvPr>
          <p:cNvSpPr>
            <a:spLocks noGrp="1"/>
          </p:cNvSpPr>
          <p:nvPr>
            <p:ph type="sldNum" idx="12"/>
          </p:nvPr>
        </p:nvSpPr>
        <p:spPr/>
        <p:txBody>
          <a:bodyPr/>
          <a:lstStyle/>
          <a:p>
            <a:pPr algn="r">
              <a:buSzPts val="1200"/>
            </a:pPr>
            <a:fld id="{00000000-1234-1234-1234-123412341234}" type="slidenum">
              <a:rPr lang="en-GB" sz="1200" smtClean="0">
                <a:solidFill>
                  <a:schemeClr val="dk1"/>
                </a:solidFill>
                <a:ea typeface="Calibri"/>
                <a:cs typeface="Calibri"/>
                <a:sym typeface="Calibri"/>
              </a:rPr>
              <a:pPr algn="r">
                <a:buSzPts val="1200"/>
              </a:pPr>
              <a:t>8</a:t>
            </a:fld>
            <a:endParaRPr lang="en-GB" sz="1200">
              <a:solidFill>
                <a:schemeClr val="dk1"/>
              </a:solidFill>
              <a:ea typeface="Calibri"/>
              <a:cs typeface="Calibri"/>
              <a:sym typeface="Calibri"/>
            </a:endParaRPr>
          </a:p>
        </p:txBody>
      </p:sp>
    </p:spTree>
    <p:extLst>
      <p:ext uri="{BB962C8B-B14F-4D97-AF65-F5344CB8AC3E}">
        <p14:creationId xmlns:p14="http://schemas.microsoft.com/office/powerpoint/2010/main" val="3772555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85_Custom Layout" preserve="1" userDrawn="1">
  <p:cSld name="title - dark">
    <p:bg>
      <p:bgPr>
        <a:solidFill>
          <a:schemeClr val="bg2"/>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presentation title</a:t>
            </a:r>
            <a:endParaRPr/>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6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a:t>CLICK TO ADD SUBTITLE (ALL CAPS) </a:t>
            </a:r>
          </a:p>
          <a:p>
            <a:endParaRPr/>
          </a:p>
        </p:txBody>
      </p:sp>
      <p:pic>
        <p:nvPicPr>
          <p:cNvPr id="6" name="Picture 5">
            <a:extLst>
              <a:ext uri="{FF2B5EF4-FFF2-40B4-BE49-F238E27FC236}">
                <a16:creationId xmlns:a16="http://schemas.microsoft.com/office/drawing/2014/main" id="{A2DEB7E9-A412-17BE-0D6C-98F1660B82A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468857" y="410824"/>
            <a:ext cx="2510013" cy="1719359"/>
          </a:xfrm>
          <a:prstGeom prst="rect">
            <a:avLst/>
          </a:prstGeom>
        </p:spPr>
      </p:pic>
      <p:pic>
        <p:nvPicPr>
          <p:cNvPr id="11" name="Picture 10">
            <a:extLst>
              <a:ext uri="{FF2B5EF4-FFF2-40B4-BE49-F238E27FC236}">
                <a16:creationId xmlns:a16="http://schemas.microsoft.com/office/drawing/2014/main" id="{DBB147D7-0FB2-812B-1C96-0D6F3F5BB548}"/>
              </a:ext>
            </a:extLst>
          </p:cNvPr>
          <p:cNvPicPr preferRelativeResize="0">
            <a:picLocks noChangeAspect="1"/>
          </p:cNvPicPr>
          <p:nvPr userDrawn="1"/>
        </p:nvPicPr>
        <p:blipFill>
          <a:blip r:embed="rId3" cstate="screen">
            <a:alphaModFix amt="85000"/>
            <a:extLst>
              <a:ext uri="{28A0092B-C50C-407E-A947-70E740481C1C}">
                <a14:useLocalDpi xmlns:a14="http://schemas.microsoft.com/office/drawing/2010/main"/>
              </a:ext>
            </a:extLst>
          </a:blip>
          <a:srcRect/>
          <a:stretch>
            <a:fillRect/>
          </a:stretch>
        </p:blipFill>
        <p:spPr>
          <a:xfrm>
            <a:off x="7117976" y="0"/>
            <a:ext cx="5074024" cy="6858000"/>
          </a:xfrm>
          <a:prstGeom prst="rect">
            <a:avLst/>
          </a:prstGeom>
        </p:spPr>
      </p:pic>
      <p:sp>
        <p:nvSpPr>
          <p:cNvPr id="3" name="Picture Placeholder 2">
            <a:extLst>
              <a:ext uri="{FF2B5EF4-FFF2-40B4-BE49-F238E27FC236}">
                <a16:creationId xmlns:a16="http://schemas.microsoft.com/office/drawing/2014/main" id="{03C23CFD-1D32-73EA-B187-DF5C88A7567B}"/>
              </a:ext>
            </a:extLst>
          </p:cNvPr>
          <p:cNvSpPr>
            <a:spLocks noGrp="1"/>
          </p:cNvSpPr>
          <p:nvPr>
            <p:ph type="pic" sz="quarter" idx="10"/>
          </p:nvPr>
        </p:nvSpPr>
        <p:spPr>
          <a:xfrm>
            <a:off x="3431047" y="687937"/>
            <a:ext cx="2509837" cy="1148176"/>
          </a:xfrm>
        </p:spPr>
        <p:txBody>
          <a:bodyPr/>
          <a:lstStyle/>
          <a:p>
            <a:endParaRPr lang="en-GB"/>
          </a:p>
        </p:txBody>
      </p:sp>
    </p:spTree>
    <p:extLst>
      <p:ext uri="{BB962C8B-B14F-4D97-AF65-F5344CB8AC3E}">
        <p14:creationId xmlns:p14="http://schemas.microsoft.com/office/powerpoint/2010/main" val="428003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2/3 text/image opt 2 - dark">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F8C39F-646B-8F11-753A-45B2A072AF83}"/>
              </a:ext>
            </a:extLst>
          </p:cNvPr>
          <p:cNvSpPr>
            <a:spLocks noGrp="1" noRot="1" noMove="1" noResize="1" noEditPoints="1" noAdjustHandles="1" noChangeArrowheads="1" noChangeShapeType="1"/>
          </p:cNvSpPr>
          <p:nvPr>
            <p:ph type="sldNum" sz="quarter" idx="14"/>
          </p:nvPr>
        </p:nvSpPr>
        <p:spPr/>
        <p:txBody>
          <a:bodyPr/>
          <a:lstStyle/>
          <a:p>
            <a:fld id="{8BF3FF81-66DF-9245-9BA9-AFECB59A0385}" type="slidenum">
              <a:rPr lang="en-US" smtClean="0"/>
              <a:pPr/>
              <a:t>‹#›</a:t>
            </a:fld>
            <a:endParaRPr lang="en-US"/>
          </a:p>
        </p:txBody>
      </p:sp>
      <p:sp>
        <p:nvSpPr>
          <p:cNvPr id="6" name="Google Shape;21;p2">
            <a:extLst>
              <a:ext uri="{FF2B5EF4-FFF2-40B4-BE49-F238E27FC236}">
                <a16:creationId xmlns:a16="http://schemas.microsoft.com/office/drawing/2014/main" id="{1D230128-03BD-226A-3BBC-9D285D1A90EE}"/>
              </a:ext>
            </a:extLst>
          </p:cNvPr>
          <p:cNvSpPr txBox="1">
            <a:spLocks noGrp="1"/>
          </p:cNvSpPr>
          <p:nvPr>
            <p:ph type="title"/>
          </p:nvPr>
        </p:nvSpPr>
        <p:spPr>
          <a:xfrm>
            <a:off x="4753231" y="560174"/>
            <a:ext cx="6753588"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 name="Picture Placeholder 2">
            <a:extLst>
              <a:ext uri="{FF2B5EF4-FFF2-40B4-BE49-F238E27FC236}">
                <a16:creationId xmlns:a16="http://schemas.microsoft.com/office/drawing/2014/main" id="{5EA16C4A-09EA-07CF-49B3-41106B2DAA31}"/>
              </a:ext>
            </a:extLst>
          </p:cNvPr>
          <p:cNvSpPr>
            <a:spLocks noGrp="1"/>
          </p:cNvSpPr>
          <p:nvPr>
            <p:ph type="pic" sz="quarter" idx="13"/>
          </p:nvPr>
        </p:nvSpPr>
        <p:spPr>
          <a:xfrm>
            <a:off x="685180" y="560174"/>
            <a:ext cx="3479800" cy="5391173"/>
          </a:xfrm>
          <a:prstGeom prst="roundRect">
            <a:avLst>
              <a:gd name="adj" fmla="val 7506"/>
            </a:avLst>
          </a:prstGeom>
        </p:spPr>
        <p:txBody>
          <a:bodyPr/>
          <a:lstStyle>
            <a:lvl1pPr>
              <a:defRPr b="0" i="0"/>
            </a:lvl1pPr>
          </a:lstStyle>
          <a:p>
            <a:r>
              <a:rPr lang="en-US"/>
              <a:t>Click icon to add picture</a:t>
            </a:r>
          </a:p>
        </p:txBody>
      </p:sp>
      <p:sp>
        <p:nvSpPr>
          <p:cNvPr id="9" name="Slide Number Placeholder 1">
            <a:extLst>
              <a:ext uri="{FF2B5EF4-FFF2-40B4-BE49-F238E27FC236}">
                <a16:creationId xmlns:a16="http://schemas.microsoft.com/office/drawing/2014/main" id="{6ADFC286-2F6E-BA6B-8291-FDBE7D292145}"/>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0" name="Rectangle 9">
            <a:extLst>
              <a:ext uri="{FF2B5EF4-FFF2-40B4-BE49-F238E27FC236}">
                <a16:creationId xmlns:a16="http://schemas.microsoft.com/office/drawing/2014/main" id="{DDC35FB8-4F78-8704-138C-E5B5AC3C4F6E}"/>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868926-099C-F0D2-365F-1E3B6091B5E0}"/>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D32158E5-E3D5-AF03-BE44-26DDCD31D925}"/>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3" name="Picture 12" descr="A logo on a black background&#10;&#10;AI-generated content may be incorrect.">
            <a:extLst>
              <a:ext uri="{FF2B5EF4-FFF2-40B4-BE49-F238E27FC236}">
                <a16:creationId xmlns:a16="http://schemas.microsoft.com/office/drawing/2014/main" id="{EB7260E1-7FC1-DDA8-EACA-559D3538936E}"/>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3" name="Google Shape;22;p2">
            <a:extLst>
              <a:ext uri="{FF2B5EF4-FFF2-40B4-BE49-F238E27FC236}">
                <a16:creationId xmlns:a16="http://schemas.microsoft.com/office/drawing/2014/main" id="{281BD284-29F5-24BF-7A9A-D010558C5E00}"/>
              </a:ext>
            </a:extLst>
          </p:cNvPr>
          <p:cNvSpPr txBox="1">
            <a:spLocks noGrp="1"/>
          </p:cNvSpPr>
          <p:nvPr>
            <p:ph type="body" idx="1" hasCustomPrompt="1"/>
          </p:nvPr>
        </p:nvSpPr>
        <p:spPr>
          <a:xfrm>
            <a:off x="4753231" y="1488615"/>
            <a:ext cx="6753589"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Tree>
    <p:extLst>
      <p:ext uri="{BB962C8B-B14F-4D97-AF65-F5344CB8AC3E}">
        <p14:creationId xmlns:p14="http://schemas.microsoft.com/office/powerpoint/2010/main" val="23687875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85_Custom Layout" preserve="1" userDrawn="1">
  <p:cSld name="86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Shape 18"/>
        <p:cNvGrpSpPr/>
        <p:nvPr/>
      </p:nvGrpSpPr>
      <p:grpSpPr>
        <a:xfrm>
          <a:off x="0" y="0"/>
          <a:ext cx="0" cy="0"/>
          <a:chOff x="0" y="0"/>
          <a:chExt cx="0" cy="0"/>
        </a:xfrm>
      </p:grpSpPr>
      <p:sp>
        <p:nvSpPr>
          <p:cNvPr id="6" name="Google Shape;21;p2">
            <a:extLst>
              <a:ext uri="{FF2B5EF4-FFF2-40B4-BE49-F238E27FC236}">
                <a16:creationId xmlns:a16="http://schemas.microsoft.com/office/drawing/2014/main" id="{4A011EBE-46E4-7E8E-A1F5-6AFA430BC9FC}"/>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7" name="Google Shape;22;p2">
            <a:extLst>
              <a:ext uri="{FF2B5EF4-FFF2-40B4-BE49-F238E27FC236}">
                <a16:creationId xmlns:a16="http://schemas.microsoft.com/office/drawing/2014/main" id="{3F913A01-59AF-1122-012F-3735F06B9C33}"/>
              </a:ext>
            </a:extLst>
          </p:cNvPr>
          <p:cNvSpPr txBox="1">
            <a:spLocks noGrp="1"/>
          </p:cNvSpPr>
          <p:nvPr>
            <p:ph type="body" idx="1" hasCustomPrompt="1"/>
          </p:nvPr>
        </p:nvSpPr>
        <p:spPr>
          <a:xfrm>
            <a:off x="766800" y="1871681"/>
            <a:ext cx="4565851" cy="1709008"/>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spc="0">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8" name="Google Shape;22;p2">
            <a:extLst>
              <a:ext uri="{FF2B5EF4-FFF2-40B4-BE49-F238E27FC236}">
                <a16:creationId xmlns:a16="http://schemas.microsoft.com/office/drawing/2014/main" id="{B9C43D2C-4431-4F44-9076-D98AF96F63DC}"/>
              </a:ext>
            </a:extLst>
          </p:cNvPr>
          <p:cNvSpPr txBox="1">
            <a:spLocks noGrp="1"/>
          </p:cNvSpPr>
          <p:nvPr>
            <p:ph type="body" idx="10" hasCustomPrompt="1"/>
          </p:nvPr>
        </p:nvSpPr>
        <p:spPr>
          <a:xfrm>
            <a:off x="766800" y="5441187"/>
            <a:ext cx="4565851" cy="58284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To change the background on this slide: Right click &gt; Format Background &gt; Picture or texture fill &gt; Insert</a:t>
            </a:r>
          </a:p>
        </p:txBody>
      </p:sp>
      <p:sp>
        <p:nvSpPr>
          <p:cNvPr id="2" name="Slide Number Placeholder 1">
            <a:extLst>
              <a:ext uri="{FF2B5EF4-FFF2-40B4-BE49-F238E27FC236}">
                <a16:creationId xmlns:a16="http://schemas.microsoft.com/office/drawing/2014/main" id="{F8775DCF-0D83-7753-D76B-70EEB5D56EC5}"/>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7782938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76524"/>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1" y="-1752"/>
            <a:ext cx="6096009" cy="6376524"/>
          </a:xfrm>
          <a:prstGeom prst="rect">
            <a:avLst/>
          </a:prstGeom>
        </p:spPr>
        <p:txBody>
          <a:bodyPr/>
          <a:lstStyle>
            <a:lvl1pPr>
              <a:defRPr b="0" i="0" spc="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5" name="Google Shape;21;p2">
            <a:extLst>
              <a:ext uri="{FF2B5EF4-FFF2-40B4-BE49-F238E27FC236}">
                <a16:creationId xmlns:a16="http://schemas.microsoft.com/office/drawing/2014/main" id="{B2E40FC6-2FBF-E0D1-4169-D77528144E87}"/>
              </a:ext>
            </a:extLst>
          </p:cNvPr>
          <p:cNvSpPr txBox="1">
            <a:spLocks noGrp="1"/>
          </p:cNvSpPr>
          <p:nvPr>
            <p:ph type="title" hasCustomPrompt="1"/>
          </p:nvPr>
        </p:nvSpPr>
        <p:spPr>
          <a:xfrm>
            <a:off x="766800" y="665854"/>
            <a:ext cx="4719600"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2" name="Google Shape;22;p2">
            <a:extLst>
              <a:ext uri="{FF2B5EF4-FFF2-40B4-BE49-F238E27FC236}">
                <a16:creationId xmlns:a16="http://schemas.microsoft.com/office/drawing/2014/main" id="{1C1BCC6B-F3B3-5F3A-A309-1879ECB4390D}"/>
              </a:ext>
            </a:extLst>
          </p:cNvPr>
          <p:cNvSpPr txBox="1">
            <a:spLocks noGrp="1"/>
          </p:cNvSpPr>
          <p:nvPr>
            <p:ph type="body" idx="1" hasCustomPrompt="1"/>
          </p:nvPr>
        </p:nvSpPr>
        <p:spPr>
          <a:xfrm>
            <a:off x="766800" y="2286899"/>
            <a:ext cx="4719600" cy="3668840"/>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Google Shape;22;p2">
            <a:extLst>
              <a:ext uri="{FF2B5EF4-FFF2-40B4-BE49-F238E27FC236}">
                <a16:creationId xmlns:a16="http://schemas.microsoft.com/office/drawing/2014/main" id="{77C57E48-3690-570E-D090-44E40E86F0C3}"/>
              </a:ext>
            </a:extLst>
          </p:cNvPr>
          <p:cNvSpPr txBox="1">
            <a:spLocks noGrp="1"/>
          </p:cNvSpPr>
          <p:nvPr>
            <p:ph type="body" idx="14" hasCustomPrompt="1"/>
          </p:nvPr>
        </p:nvSpPr>
        <p:spPr>
          <a:xfrm>
            <a:off x="766094" y="1871676"/>
            <a:ext cx="472030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Slide Number Placeholder 3">
            <a:extLst>
              <a:ext uri="{FF2B5EF4-FFF2-40B4-BE49-F238E27FC236}">
                <a16:creationId xmlns:a16="http://schemas.microsoft.com/office/drawing/2014/main" id="{3146FACA-2A8B-117B-ED8B-FD2FF26490A0}"/>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5964581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76524"/>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1" y="-1752"/>
            <a:ext cx="6096009" cy="6376524"/>
          </a:xfrm>
          <a:prstGeom prst="rect">
            <a:avLst/>
          </a:prstGeom>
        </p:spPr>
        <p:txBody>
          <a:bodyPr/>
          <a:lstStyle>
            <a:lvl1pPr>
              <a:defRPr b="0" i="0" spc="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5" name="Google Shape;21;p2">
            <a:extLst>
              <a:ext uri="{FF2B5EF4-FFF2-40B4-BE49-F238E27FC236}">
                <a16:creationId xmlns:a16="http://schemas.microsoft.com/office/drawing/2014/main" id="{B2E40FC6-2FBF-E0D1-4169-D77528144E87}"/>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17A7C213-AC7F-B131-26DF-D5A8F9F42AE7}"/>
              </a:ext>
            </a:extLst>
          </p:cNvPr>
          <p:cNvSpPr txBox="1">
            <a:spLocks noGrp="1"/>
          </p:cNvSpPr>
          <p:nvPr>
            <p:ph type="body" idx="1" hasCustomPrompt="1"/>
          </p:nvPr>
        </p:nvSpPr>
        <p:spPr>
          <a:xfrm>
            <a:off x="766800" y="1871681"/>
            <a:ext cx="4565851" cy="402741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spc="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F80D3AB4-E11C-D265-725B-1D5ACF228F2D}"/>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4496640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2" y="2"/>
            <a:ext cx="6096005" cy="6384006"/>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A9326E0B-C5A1-7F9E-2FA5-4F6CCA60A346}"/>
              </a:ext>
            </a:extLst>
          </p:cNvPr>
          <p:cNvSpPr/>
          <p:nvPr userDrawn="1"/>
        </p:nvSpPr>
        <p:spPr>
          <a:xfrm>
            <a:off x="6095993" y="0"/>
            <a:ext cx="6095998" cy="637225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3" name="Google Shape;21;p2">
            <a:extLst>
              <a:ext uri="{FF2B5EF4-FFF2-40B4-BE49-F238E27FC236}">
                <a16:creationId xmlns:a16="http://schemas.microsoft.com/office/drawing/2014/main" id="{41992AF3-A631-54D6-0D64-F62BDD0DFBA7}"/>
              </a:ext>
            </a:extLst>
          </p:cNvPr>
          <p:cNvSpPr txBox="1">
            <a:spLocks noGrp="1"/>
          </p:cNvSpPr>
          <p:nvPr>
            <p:ph type="title" hasCustomPrompt="1"/>
          </p:nvPr>
        </p:nvSpPr>
        <p:spPr>
          <a:xfrm>
            <a:off x="6862793" y="665854"/>
            <a:ext cx="4734108"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DD3FC784-4982-40C7-4DDB-E82E3867CE10}"/>
              </a:ext>
            </a:extLst>
          </p:cNvPr>
          <p:cNvSpPr txBox="1">
            <a:spLocks noGrp="1"/>
          </p:cNvSpPr>
          <p:nvPr>
            <p:ph type="body" idx="15" hasCustomPrompt="1"/>
          </p:nvPr>
        </p:nvSpPr>
        <p:spPr>
          <a:xfrm>
            <a:off x="6861779" y="2286899"/>
            <a:ext cx="4734108" cy="3652656"/>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6" name="Google Shape;22;p2">
            <a:extLst>
              <a:ext uri="{FF2B5EF4-FFF2-40B4-BE49-F238E27FC236}">
                <a16:creationId xmlns:a16="http://schemas.microsoft.com/office/drawing/2014/main" id="{5DCF2694-B53B-F2F3-36C6-7AD300EA6722}"/>
              </a:ext>
            </a:extLst>
          </p:cNvPr>
          <p:cNvSpPr txBox="1">
            <a:spLocks noGrp="1"/>
          </p:cNvSpPr>
          <p:nvPr>
            <p:ph type="body" idx="16" hasCustomPrompt="1"/>
          </p:nvPr>
        </p:nvSpPr>
        <p:spPr>
          <a:xfrm>
            <a:off x="6861072" y="1871676"/>
            <a:ext cx="4734109"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8" name="Slide Number Placeholder 7">
            <a:extLst>
              <a:ext uri="{FF2B5EF4-FFF2-40B4-BE49-F238E27FC236}">
                <a16:creationId xmlns:a16="http://schemas.microsoft.com/office/drawing/2014/main" id="{6A40ADE9-B71D-7311-1310-151F9086743B}"/>
              </a:ext>
            </a:extLst>
          </p:cNvPr>
          <p:cNvSpPr>
            <a:spLocks noGrp="1"/>
          </p:cNvSpPr>
          <p:nvPr>
            <p:ph type="sldNum" sz="quarter" idx="17"/>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23981995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2" y="2"/>
            <a:ext cx="6096005" cy="6384006"/>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A9326E0B-C5A1-7F9E-2FA5-4F6CCA60A346}"/>
              </a:ext>
            </a:extLst>
          </p:cNvPr>
          <p:cNvSpPr/>
          <p:nvPr userDrawn="1"/>
        </p:nvSpPr>
        <p:spPr>
          <a:xfrm>
            <a:off x="6095993" y="0"/>
            <a:ext cx="6095998" cy="637225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3" name="Google Shape;21;p2">
            <a:extLst>
              <a:ext uri="{FF2B5EF4-FFF2-40B4-BE49-F238E27FC236}">
                <a16:creationId xmlns:a16="http://schemas.microsoft.com/office/drawing/2014/main" id="{41992AF3-A631-54D6-0D64-F62BDD0DFBA7}"/>
              </a:ext>
            </a:extLst>
          </p:cNvPr>
          <p:cNvSpPr txBox="1">
            <a:spLocks noGrp="1"/>
          </p:cNvSpPr>
          <p:nvPr>
            <p:ph type="title" hasCustomPrompt="1"/>
          </p:nvPr>
        </p:nvSpPr>
        <p:spPr>
          <a:xfrm>
            <a:off x="6862793"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250C9EE0-33D4-AE51-0DDD-1EDA1158F98D}"/>
              </a:ext>
            </a:extLst>
          </p:cNvPr>
          <p:cNvSpPr txBox="1">
            <a:spLocks noGrp="1"/>
          </p:cNvSpPr>
          <p:nvPr>
            <p:ph type="body" idx="1" hasCustomPrompt="1"/>
          </p:nvPr>
        </p:nvSpPr>
        <p:spPr>
          <a:xfrm>
            <a:off x="6862793" y="1871680"/>
            <a:ext cx="4565851" cy="3970770"/>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E6D71E7A-F891-E766-BA9C-121F727CC76E}"/>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4884150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840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1" y="-1752"/>
            <a:ext cx="6096009" cy="6384012"/>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5" name="Google Shape;21;p2">
            <a:extLst>
              <a:ext uri="{FF2B5EF4-FFF2-40B4-BE49-F238E27FC236}">
                <a16:creationId xmlns:a16="http://schemas.microsoft.com/office/drawing/2014/main" id="{B2E40FC6-2FBF-E0D1-4169-D77528144E87}"/>
              </a:ext>
            </a:extLst>
          </p:cNvPr>
          <p:cNvSpPr txBox="1">
            <a:spLocks noGrp="1"/>
          </p:cNvSpPr>
          <p:nvPr>
            <p:ph type="title" hasCustomPrompt="1"/>
          </p:nvPr>
        </p:nvSpPr>
        <p:spPr>
          <a:xfrm>
            <a:off x="766800" y="665854"/>
            <a:ext cx="4760060"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2" name="Google Shape;22;p2">
            <a:extLst>
              <a:ext uri="{FF2B5EF4-FFF2-40B4-BE49-F238E27FC236}">
                <a16:creationId xmlns:a16="http://schemas.microsoft.com/office/drawing/2014/main" id="{03E966A0-4613-89E9-6170-95A2326B71C9}"/>
              </a:ext>
            </a:extLst>
          </p:cNvPr>
          <p:cNvSpPr txBox="1">
            <a:spLocks noGrp="1"/>
          </p:cNvSpPr>
          <p:nvPr>
            <p:ph type="body" idx="1" hasCustomPrompt="1"/>
          </p:nvPr>
        </p:nvSpPr>
        <p:spPr>
          <a:xfrm>
            <a:off x="766800" y="2286898"/>
            <a:ext cx="4760060" cy="382258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Google Shape;22;p2">
            <a:extLst>
              <a:ext uri="{FF2B5EF4-FFF2-40B4-BE49-F238E27FC236}">
                <a16:creationId xmlns:a16="http://schemas.microsoft.com/office/drawing/2014/main" id="{5BCCE08D-ED2F-BBF8-0ADA-BEB3E7548160}"/>
              </a:ext>
            </a:extLst>
          </p:cNvPr>
          <p:cNvSpPr txBox="1">
            <a:spLocks noGrp="1"/>
          </p:cNvSpPr>
          <p:nvPr>
            <p:ph type="body" idx="14" hasCustomPrompt="1"/>
          </p:nvPr>
        </p:nvSpPr>
        <p:spPr>
          <a:xfrm>
            <a:off x="766093" y="1871676"/>
            <a:ext cx="4760061"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bg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Slide Number Placeholder 3">
            <a:extLst>
              <a:ext uri="{FF2B5EF4-FFF2-40B4-BE49-F238E27FC236}">
                <a16:creationId xmlns:a16="http://schemas.microsoft.com/office/drawing/2014/main" id="{4F3A039B-B8D3-F71F-A55C-E1EC7E338069}"/>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8151602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840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1" y="-1752"/>
            <a:ext cx="6096009" cy="6384012"/>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5" name="Google Shape;21;p2">
            <a:extLst>
              <a:ext uri="{FF2B5EF4-FFF2-40B4-BE49-F238E27FC236}">
                <a16:creationId xmlns:a16="http://schemas.microsoft.com/office/drawing/2014/main" id="{B2E40FC6-2FBF-E0D1-4169-D77528144E87}"/>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17A7C213-AC7F-B131-26DF-D5A8F9F42AE7}"/>
              </a:ext>
            </a:extLst>
          </p:cNvPr>
          <p:cNvSpPr txBox="1">
            <a:spLocks noGrp="1"/>
          </p:cNvSpPr>
          <p:nvPr>
            <p:ph type="body" idx="1" hasCustomPrompt="1"/>
          </p:nvPr>
        </p:nvSpPr>
        <p:spPr>
          <a:xfrm>
            <a:off x="766800" y="1871680"/>
            <a:ext cx="4565851" cy="4181162"/>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2A0ADD4D-88AD-E66F-8C62-736222D74DA4}"/>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9903054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2" y="2"/>
            <a:ext cx="6096005" cy="6384009"/>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A9326E0B-C5A1-7F9E-2FA5-4F6CCA60A346}"/>
              </a:ext>
            </a:extLst>
          </p:cNvPr>
          <p:cNvSpPr/>
          <p:nvPr userDrawn="1"/>
        </p:nvSpPr>
        <p:spPr>
          <a:xfrm>
            <a:off x="6095993" y="0"/>
            <a:ext cx="6095998" cy="6384009"/>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3" name="Google Shape;21;p2">
            <a:extLst>
              <a:ext uri="{FF2B5EF4-FFF2-40B4-BE49-F238E27FC236}">
                <a16:creationId xmlns:a16="http://schemas.microsoft.com/office/drawing/2014/main" id="{41992AF3-A631-54D6-0D64-F62BDD0DFBA7}"/>
              </a:ext>
            </a:extLst>
          </p:cNvPr>
          <p:cNvSpPr txBox="1">
            <a:spLocks noGrp="1"/>
          </p:cNvSpPr>
          <p:nvPr>
            <p:ph type="title" hasCustomPrompt="1"/>
          </p:nvPr>
        </p:nvSpPr>
        <p:spPr>
          <a:xfrm>
            <a:off x="6862793" y="665854"/>
            <a:ext cx="4742200"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95ED56A9-7B5A-72C7-7DDC-A297D4902E97}"/>
              </a:ext>
            </a:extLst>
          </p:cNvPr>
          <p:cNvSpPr txBox="1">
            <a:spLocks noGrp="1"/>
          </p:cNvSpPr>
          <p:nvPr>
            <p:ph type="body" idx="15" hasCustomPrompt="1"/>
          </p:nvPr>
        </p:nvSpPr>
        <p:spPr>
          <a:xfrm>
            <a:off x="6861779" y="2286899"/>
            <a:ext cx="4742200" cy="3652656"/>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6" name="Google Shape;22;p2">
            <a:extLst>
              <a:ext uri="{FF2B5EF4-FFF2-40B4-BE49-F238E27FC236}">
                <a16:creationId xmlns:a16="http://schemas.microsoft.com/office/drawing/2014/main" id="{30D64695-02E9-2477-FB31-EB81970E270E}"/>
              </a:ext>
            </a:extLst>
          </p:cNvPr>
          <p:cNvSpPr txBox="1">
            <a:spLocks noGrp="1"/>
          </p:cNvSpPr>
          <p:nvPr>
            <p:ph type="body" idx="16" hasCustomPrompt="1"/>
          </p:nvPr>
        </p:nvSpPr>
        <p:spPr>
          <a:xfrm>
            <a:off x="6861072" y="1871676"/>
            <a:ext cx="4742201"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bg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Slide Number Placeholder 3">
            <a:extLst>
              <a:ext uri="{FF2B5EF4-FFF2-40B4-BE49-F238E27FC236}">
                <a16:creationId xmlns:a16="http://schemas.microsoft.com/office/drawing/2014/main" id="{C1A5F9FB-B318-916B-0CDB-15377B424129}"/>
              </a:ext>
            </a:extLst>
          </p:cNvPr>
          <p:cNvSpPr>
            <a:spLocks noGrp="1"/>
          </p:cNvSpPr>
          <p:nvPr>
            <p:ph type="sldNum" sz="quarter" idx="17"/>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4602259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2" y="2"/>
            <a:ext cx="6096005" cy="6384009"/>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A9326E0B-C5A1-7F9E-2FA5-4F6CCA60A346}"/>
              </a:ext>
            </a:extLst>
          </p:cNvPr>
          <p:cNvSpPr/>
          <p:nvPr userDrawn="1"/>
        </p:nvSpPr>
        <p:spPr>
          <a:xfrm>
            <a:off x="6095993" y="0"/>
            <a:ext cx="6095998" cy="6384009"/>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3" name="Google Shape;21;p2">
            <a:extLst>
              <a:ext uri="{FF2B5EF4-FFF2-40B4-BE49-F238E27FC236}">
                <a16:creationId xmlns:a16="http://schemas.microsoft.com/office/drawing/2014/main" id="{41992AF3-A631-54D6-0D64-F62BDD0DFBA7}"/>
              </a:ext>
            </a:extLst>
          </p:cNvPr>
          <p:cNvSpPr txBox="1">
            <a:spLocks noGrp="1"/>
          </p:cNvSpPr>
          <p:nvPr>
            <p:ph type="title" hasCustomPrompt="1"/>
          </p:nvPr>
        </p:nvSpPr>
        <p:spPr>
          <a:xfrm>
            <a:off x="6862793"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250C9EE0-33D4-AE51-0DDD-1EDA1158F98D}"/>
              </a:ext>
            </a:extLst>
          </p:cNvPr>
          <p:cNvSpPr txBox="1">
            <a:spLocks noGrp="1"/>
          </p:cNvSpPr>
          <p:nvPr>
            <p:ph type="body" idx="1" hasCustomPrompt="1"/>
          </p:nvPr>
        </p:nvSpPr>
        <p:spPr>
          <a:xfrm>
            <a:off x="6862793" y="1871680"/>
            <a:ext cx="4565851" cy="4320466"/>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E4CA65D2-4A23-56B7-7B8C-0B20D6B907DD}"/>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44145395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72839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5000" b="0" i="1" cap="none">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(short version – up to 3 lines)</a:t>
            </a:r>
          </a:p>
        </p:txBody>
      </p:sp>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6" name="Picture 5">
            <a:extLst>
              <a:ext uri="{FF2B5EF4-FFF2-40B4-BE49-F238E27FC236}">
                <a16:creationId xmlns:a16="http://schemas.microsoft.com/office/drawing/2014/main" id="{9B87C929-DE61-AD58-A842-235DA245D4D7}"/>
              </a:ext>
            </a:extLst>
          </p:cNvPr>
          <p:cNvPicPr>
            <a:picLocks noChangeAspect="1"/>
          </p:cNvPicPr>
          <p:nvPr userDrawn="1"/>
        </p:nvPicPr>
        <p:blipFill>
          <a:blip r:embed="rId2"/>
          <a:stretch>
            <a:fillRect/>
          </a:stretch>
        </p:blipFill>
        <p:spPr>
          <a:xfrm>
            <a:off x="5824100" y="1086511"/>
            <a:ext cx="540000" cy="505161"/>
          </a:xfrm>
          <a:prstGeom prst="rect">
            <a:avLst/>
          </a:prstGeom>
        </p:spPr>
      </p:pic>
      <p:pic>
        <p:nvPicPr>
          <p:cNvPr id="7" name="Picture 6">
            <a:extLst>
              <a:ext uri="{FF2B5EF4-FFF2-40B4-BE49-F238E27FC236}">
                <a16:creationId xmlns:a16="http://schemas.microsoft.com/office/drawing/2014/main" id="{3F54D65D-4FE4-6E04-A10F-C22B2CAB66AF}"/>
              </a:ext>
            </a:extLst>
          </p:cNvPr>
          <p:cNvPicPr>
            <a:picLocks noChangeAspect="1"/>
          </p:cNvPicPr>
          <p:nvPr userDrawn="1"/>
        </p:nvPicPr>
        <p:blipFill>
          <a:blip r:embed="rId2"/>
          <a:stretch>
            <a:fillRect/>
          </a:stretch>
        </p:blipFill>
        <p:spPr>
          <a:xfrm rot="10800000">
            <a:off x="5824100" y="4336012"/>
            <a:ext cx="540000" cy="505161"/>
          </a:xfrm>
          <a:prstGeom prst="rect">
            <a:avLst/>
          </a:prstGeom>
        </p:spPr>
      </p:pic>
      <p:sp>
        <p:nvSpPr>
          <p:cNvPr id="2" name="Slide Number Placeholder 1">
            <a:extLst>
              <a:ext uri="{FF2B5EF4-FFF2-40B4-BE49-F238E27FC236}">
                <a16:creationId xmlns:a16="http://schemas.microsoft.com/office/drawing/2014/main" id="{D338DDCE-AC85-9177-0CC1-6A12B49344A5}"/>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742749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half text/smart art (+sub) opt 1 - dark">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67092-92FC-A56A-0C25-FD134773C4D7}"/>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a:p>
        </p:txBody>
      </p:sp>
      <p:sp>
        <p:nvSpPr>
          <p:cNvPr id="4" name="Rectangle 3">
            <a:extLst>
              <a:ext uri="{FF2B5EF4-FFF2-40B4-BE49-F238E27FC236}">
                <a16:creationId xmlns:a16="http://schemas.microsoft.com/office/drawing/2014/main" id="{95059A71-1624-522C-8452-10B204277774}"/>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CBF12E-8AA7-AABC-E302-7B257D69CB92}"/>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D4FE87D4-90D8-3CB7-0032-4EFD8BD19F89}"/>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0" name="Picture 9" descr="A logo on a black background&#10;&#10;AI-generated content may be incorrect.">
            <a:extLst>
              <a:ext uri="{FF2B5EF4-FFF2-40B4-BE49-F238E27FC236}">
                <a16:creationId xmlns:a16="http://schemas.microsoft.com/office/drawing/2014/main" id="{CD481457-9B9F-2FBA-19BF-117C1EEA246E}"/>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1" name="Google Shape;21;p2">
            <a:extLst>
              <a:ext uri="{FF2B5EF4-FFF2-40B4-BE49-F238E27FC236}">
                <a16:creationId xmlns:a16="http://schemas.microsoft.com/office/drawing/2014/main" id="{7C83F3CD-D0E4-1DD4-27FA-828D17375C87}"/>
              </a:ext>
            </a:extLst>
          </p:cNvPr>
          <p:cNvSpPr txBox="1">
            <a:spLocks noGrp="1"/>
          </p:cNvSpPr>
          <p:nvPr>
            <p:ph type="title"/>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 name="Google Shape;22;p2">
            <a:extLst>
              <a:ext uri="{FF2B5EF4-FFF2-40B4-BE49-F238E27FC236}">
                <a16:creationId xmlns:a16="http://schemas.microsoft.com/office/drawing/2014/main" id="{67BA02F7-47ED-AB1C-0364-6B6696AEFB16}"/>
              </a:ext>
            </a:extLst>
          </p:cNvPr>
          <p:cNvSpPr txBox="1">
            <a:spLocks noGrp="1"/>
          </p:cNvSpPr>
          <p:nvPr>
            <p:ph type="body" idx="1" hasCustomPrompt="1"/>
          </p:nvPr>
        </p:nvSpPr>
        <p:spPr>
          <a:xfrm>
            <a:off x="691978" y="1815736"/>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
        <p:nvSpPr>
          <p:cNvPr id="13" name="Google Shape;22;p2">
            <a:extLst>
              <a:ext uri="{FF2B5EF4-FFF2-40B4-BE49-F238E27FC236}">
                <a16:creationId xmlns:a16="http://schemas.microsoft.com/office/drawing/2014/main" id="{23C2C464-C25E-4FD6-8B72-F5E57BA4A014}"/>
              </a:ext>
            </a:extLst>
          </p:cNvPr>
          <p:cNvSpPr txBox="1">
            <a:spLocks noGrp="1"/>
          </p:cNvSpPr>
          <p:nvPr>
            <p:ph type="body" idx="14" hasCustomPrompt="1"/>
          </p:nvPr>
        </p:nvSpPr>
        <p:spPr>
          <a:xfrm>
            <a:off x="691977" y="1489843"/>
            <a:ext cx="486300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15" name="SmartArt Placeholder 14">
            <a:extLst>
              <a:ext uri="{FF2B5EF4-FFF2-40B4-BE49-F238E27FC236}">
                <a16:creationId xmlns:a16="http://schemas.microsoft.com/office/drawing/2014/main" id="{EF420008-1647-B7B5-C3E3-91EF8662D870}"/>
              </a:ext>
            </a:extLst>
          </p:cNvPr>
          <p:cNvSpPr>
            <a:spLocks noGrp="1"/>
          </p:cNvSpPr>
          <p:nvPr>
            <p:ph type="dgm" sz="quarter" idx="16"/>
          </p:nvPr>
        </p:nvSpPr>
        <p:spPr>
          <a:xfrm>
            <a:off x="6094981" y="564567"/>
            <a:ext cx="5405042" cy="5391172"/>
          </a:xfrm>
        </p:spPr>
        <p:txBody>
          <a:bodyPr/>
          <a:lstStyle/>
          <a:p>
            <a:endParaRPr lang="en-GB"/>
          </a:p>
        </p:txBody>
      </p:sp>
    </p:spTree>
    <p:extLst>
      <p:ext uri="{BB962C8B-B14F-4D97-AF65-F5344CB8AC3E}">
        <p14:creationId xmlns:p14="http://schemas.microsoft.com/office/powerpoint/2010/main" val="1771738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81983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2" name="Picture 1">
            <a:extLst>
              <a:ext uri="{FF2B5EF4-FFF2-40B4-BE49-F238E27FC236}">
                <a16:creationId xmlns:a16="http://schemas.microsoft.com/office/drawing/2014/main" id="{5712F22A-0937-0E45-3304-ABB96E90B0E9}"/>
              </a:ext>
            </a:extLst>
          </p:cNvPr>
          <p:cNvPicPr>
            <a:picLocks noChangeAspect="1"/>
          </p:cNvPicPr>
          <p:nvPr userDrawn="1"/>
        </p:nvPicPr>
        <p:blipFill>
          <a:blip r:embed="rId2"/>
          <a:stretch>
            <a:fillRect/>
          </a:stretch>
        </p:blipFill>
        <p:spPr>
          <a:xfrm>
            <a:off x="5824100" y="1086511"/>
            <a:ext cx="540000" cy="505161"/>
          </a:xfrm>
          <a:prstGeom prst="rect">
            <a:avLst/>
          </a:prstGeom>
        </p:spPr>
      </p:pic>
      <p:pic>
        <p:nvPicPr>
          <p:cNvPr id="3" name="Picture 2">
            <a:extLst>
              <a:ext uri="{FF2B5EF4-FFF2-40B4-BE49-F238E27FC236}">
                <a16:creationId xmlns:a16="http://schemas.microsoft.com/office/drawing/2014/main" id="{8FDF5B30-6E52-7994-88D0-EF5976673CAF}"/>
              </a:ext>
            </a:extLst>
          </p:cNvPr>
          <p:cNvPicPr>
            <a:picLocks noChangeAspect="1"/>
          </p:cNvPicPr>
          <p:nvPr userDrawn="1"/>
        </p:nvPicPr>
        <p:blipFill>
          <a:blip r:embed="rId2"/>
          <a:stretch>
            <a:fillRect/>
          </a:stretch>
        </p:blipFill>
        <p:spPr>
          <a:xfrm rot="10800000">
            <a:off x="5824100" y="4336012"/>
            <a:ext cx="540000" cy="505161"/>
          </a:xfrm>
          <a:prstGeom prst="rect">
            <a:avLst/>
          </a:prstGeom>
        </p:spPr>
      </p:pic>
      <p:sp>
        <p:nvSpPr>
          <p:cNvPr id="4" name="Slide Number Placeholder 3">
            <a:extLst>
              <a:ext uri="{FF2B5EF4-FFF2-40B4-BE49-F238E27FC236}">
                <a16:creationId xmlns:a16="http://schemas.microsoft.com/office/drawing/2014/main" id="{68F5E626-0039-0B94-CEC1-D108F942BC9F}"/>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1454773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accent1"/>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72839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5000" b="0" i="1" cap="none">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(short version – up to 3 lines)</a:t>
            </a:r>
          </a:p>
        </p:txBody>
      </p:sp>
      <p:pic>
        <p:nvPicPr>
          <p:cNvPr id="16" name="Picture 15">
            <a:extLst>
              <a:ext uri="{FF2B5EF4-FFF2-40B4-BE49-F238E27FC236}">
                <a16:creationId xmlns:a16="http://schemas.microsoft.com/office/drawing/2014/main" id="{71DF45BD-95B3-EC59-CA4D-73EA14FFD6E2}"/>
              </a:ext>
            </a:extLst>
          </p:cNvPr>
          <p:cNvPicPr>
            <a:picLocks noChangeAspect="1"/>
          </p:cNvPicPr>
          <p:nvPr userDrawn="1"/>
        </p:nvPicPr>
        <p:blipFill>
          <a:blip r:embed="rId2"/>
          <a:stretch>
            <a:fillRect/>
          </a:stretch>
        </p:blipFill>
        <p:spPr>
          <a:xfrm>
            <a:off x="5824361" y="1086511"/>
            <a:ext cx="539739" cy="504917"/>
          </a:xfrm>
          <a:prstGeom prst="rect">
            <a:avLst/>
          </a:prstGeom>
        </p:spPr>
      </p:pic>
      <p:pic>
        <p:nvPicPr>
          <p:cNvPr id="18" name="Picture 17">
            <a:extLst>
              <a:ext uri="{FF2B5EF4-FFF2-40B4-BE49-F238E27FC236}">
                <a16:creationId xmlns:a16="http://schemas.microsoft.com/office/drawing/2014/main" id="{129850EA-0E3E-C5FB-95EE-076B1EED92CB}"/>
              </a:ext>
            </a:extLst>
          </p:cNvPr>
          <p:cNvPicPr>
            <a:picLocks noChangeAspect="1"/>
          </p:cNvPicPr>
          <p:nvPr userDrawn="1"/>
        </p:nvPicPr>
        <p:blipFill>
          <a:blip r:embed="rId2"/>
          <a:stretch>
            <a:fillRect/>
          </a:stretch>
        </p:blipFill>
        <p:spPr>
          <a:xfrm rot="10800000">
            <a:off x="5824361" y="4336012"/>
            <a:ext cx="539739" cy="504917"/>
          </a:xfrm>
          <a:prstGeom prst="rect">
            <a:avLst/>
          </a:prstGeom>
        </p:spPr>
      </p:pic>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sp>
        <p:nvSpPr>
          <p:cNvPr id="2" name="Slide Number Placeholder 1">
            <a:extLst>
              <a:ext uri="{FF2B5EF4-FFF2-40B4-BE49-F238E27FC236}">
                <a16:creationId xmlns:a16="http://schemas.microsoft.com/office/drawing/2014/main" id="{2949E2D2-094C-785E-A4F8-3388DA8A3038}"/>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6618791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accent1"/>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81983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pic>
        <p:nvPicPr>
          <p:cNvPr id="16" name="Picture 15">
            <a:extLst>
              <a:ext uri="{FF2B5EF4-FFF2-40B4-BE49-F238E27FC236}">
                <a16:creationId xmlns:a16="http://schemas.microsoft.com/office/drawing/2014/main" id="{71DF45BD-95B3-EC59-CA4D-73EA14FFD6E2}"/>
              </a:ext>
            </a:extLst>
          </p:cNvPr>
          <p:cNvPicPr>
            <a:picLocks noChangeAspect="1"/>
          </p:cNvPicPr>
          <p:nvPr userDrawn="1"/>
        </p:nvPicPr>
        <p:blipFill>
          <a:blip r:embed="rId2"/>
          <a:stretch>
            <a:fillRect/>
          </a:stretch>
        </p:blipFill>
        <p:spPr>
          <a:xfrm>
            <a:off x="5824361" y="1086511"/>
            <a:ext cx="539739" cy="504917"/>
          </a:xfrm>
          <a:prstGeom prst="rect">
            <a:avLst/>
          </a:prstGeom>
        </p:spPr>
      </p:pic>
      <p:pic>
        <p:nvPicPr>
          <p:cNvPr id="18" name="Picture 17">
            <a:extLst>
              <a:ext uri="{FF2B5EF4-FFF2-40B4-BE49-F238E27FC236}">
                <a16:creationId xmlns:a16="http://schemas.microsoft.com/office/drawing/2014/main" id="{129850EA-0E3E-C5FB-95EE-076B1EED92CB}"/>
              </a:ext>
            </a:extLst>
          </p:cNvPr>
          <p:cNvPicPr>
            <a:picLocks noChangeAspect="1"/>
          </p:cNvPicPr>
          <p:nvPr userDrawn="1"/>
        </p:nvPicPr>
        <p:blipFill>
          <a:blip r:embed="rId2"/>
          <a:stretch>
            <a:fillRect/>
          </a:stretch>
        </p:blipFill>
        <p:spPr>
          <a:xfrm rot="10800000">
            <a:off x="5824361" y="4336012"/>
            <a:ext cx="539739" cy="504917"/>
          </a:xfrm>
          <a:prstGeom prst="rect">
            <a:avLst/>
          </a:prstGeom>
        </p:spPr>
      </p:pic>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sp>
        <p:nvSpPr>
          <p:cNvPr id="2" name="Slide Number Placeholder 1">
            <a:extLst>
              <a:ext uri="{FF2B5EF4-FFF2-40B4-BE49-F238E27FC236}">
                <a16:creationId xmlns:a16="http://schemas.microsoft.com/office/drawing/2014/main" id="{A8B38663-9B91-82FE-1E9A-7874DFF37F8C}"/>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32870236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72839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5000" b="0" i="1" cap="none">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(short version – up to 3 lines)</a:t>
            </a:r>
          </a:p>
        </p:txBody>
      </p:sp>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6" name="Picture 5">
            <a:extLst>
              <a:ext uri="{FF2B5EF4-FFF2-40B4-BE49-F238E27FC236}">
                <a16:creationId xmlns:a16="http://schemas.microsoft.com/office/drawing/2014/main" id="{9B87C929-DE61-AD58-A842-235DA245D4D7}"/>
              </a:ext>
            </a:extLst>
          </p:cNvPr>
          <p:cNvPicPr>
            <a:picLocks noChangeAspect="1"/>
          </p:cNvPicPr>
          <p:nvPr userDrawn="1"/>
        </p:nvPicPr>
        <p:blipFill>
          <a:blip r:embed="rId2"/>
          <a:stretch>
            <a:fillRect/>
          </a:stretch>
        </p:blipFill>
        <p:spPr>
          <a:xfrm>
            <a:off x="5824100" y="1086511"/>
            <a:ext cx="540000" cy="505161"/>
          </a:xfrm>
          <a:prstGeom prst="rect">
            <a:avLst/>
          </a:prstGeom>
        </p:spPr>
      </p:pic>
      <p:pic>
        <p:nvPicPr>
          <p:cNvPr id="7" name="Picture 6">
            <a:extLst>
              <a:ext uri="{FF2B5EF4-FFF2-40B4-BE49-F238E27FC236}">
                <a16:creationId xmlns:a16="http://schemas.microsoft.com/office/drawing/2014/main" id="{3F54D65D-4FE4-6E04-A10F-C22B2CAB66AF}"/>
              </a:ext>
            </a:extLst>
          </p:cNvPr>
          <p:cNvPicPr>
            <a:picLocks noChangeAspect="1"/>
          </p:cNvPicPr>
          <p:nvPr userDrawn="1"/>
        </p:nvPicPr>
        <p:blipFill>
          <a:blip r:embed="rId2"/>
          <a:stretch>
            <a:fillRect/>
          </a:stretch>
        </p:blipFill>
        <p:spPr>
          <a:xfrm rot="10800000">
            <a:off x="5824100" y="4336012"/>
            <a:ext cx="540000" cy="505161"/>
          </a:xfrm>
          <a:prstGeom prst="rect">
            <a:avLst/>
          </a:prstGeom>
        </p:spPr>
      </p:pic>
      <p:sp>
        <p:nvSpPr>
          <p:cNvPr id="2" name="Slide Number Placeholder 1">
            <a:extLst>
              <a:ext uri="{FF2B5EF4-FFF2-40B4-BE49-F238E27FC236}">
                <a16:creationId xmlns:a16="http://schemas.microsoft.com/office/drawing/2014/main" id="{1AC57A5B-0AA2-8D49-4CEB-D655CA4B36D1}"/>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1682600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81983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2" name="Picture 1">
            <a:extLst>
              <a:ext uri="{FF2B5EF4-FFF2-40B4-BE49-F238E27FC236}">
                <a16:creationId xmlns:a16="http://schemas.microsoft.com/office/drawing/2014/main" id="{5712F22A-0937-0E45-3304-ABB96E90B0E9}"/>
              </a:ext>
            </a:extLst>
          </p:cNvPr>
          <p:cNvPicPr>
            <a:picLocks noChangeAspect="1"/>
          </p:cNvPicPr>
          <p:nvPr userDrawn="1"/>
        </p:nvPicPr>
        <p:blipFill>
          <a:blip r:embed="rId2"/>
          <a:stretch>
            <a:fillRect/>
          </a:stretch>
        </p:blipFill>
        <p:spPr>
          <a:xfrm>
            <a:off x="5824100" y="1086511"/>
            <a:ext cx="540000" cy="505161"/>
          </a:xfrm>
          <a:prstGeom prst="rect">
            <a:avLst/>
          </a:prstGeom>
        </p:spPr>
      </p:pic>
      <p:pic>
        <p:nvPicPr>
          <p:cNvPr id="3" name="Picture 2">
            <a:extLst>
              <a:ext uri="{FF2B5EF4-FFF2-40B4-BE49-F238E27FC236}">
                <a16:creationId xmlns:a16="http://schemas.microsoft.com/office/drawing/2014/main" id="{8FDF5B30-6E52-7994-88D0-EF5976673CAF}"/>
              </a:ext>
            </a:extLst>
          </p:cNvPr>
          <p:cNvPicPr>
            <a:picLocks noChangeAspect="1"/>
          </p:cNvPicPr>
          <p:nvPr userDrawn="1"/>
        </p:nvPicPr>
        <p:blipFill>
          <a:blip r:embed="rId2"/>
          <a:stretch>
            <a:fillRect/>
          </a:stretch>
        </p:blipFill>
        <p:spPr>
          <a:xfrm rot="10800000">
            <a:off x="5824100" y="4336012"/>
            <a:ext cx="540000" cy="505161"/>
          </a:xfrm>
          <a:prstGeom prst="rect">
            <a:avLst/>
          </a:prstGeom>
        </p:spPr>
      </p:pic>
      <p:sp>
        <p:nvSpPr>
          <p:cNvPr id="4" name="Slide Number Placeholder 3">
            <a:extLst>
              <a:ext uri="{FF2B5EF4-FFF2-40B4-BE49-F238E27FC236}">
                <a16:creationId xmlns:a16="http://schemas.microsoft.com/office/drawing/2014/main" id="{01A0CCDF-4612-3AD5-2A79-0F51176972B4}"/>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15747052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84617"/>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5" y="-1751"/>
            <a:ext cx="6096005" cy="6384617"/>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808818" y="1798474"/>
            <a:ext cx="4478359" cy="2356966"/>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tx1"/>
                </a:solidFill>
                <a:latin typeface="+mj-lt"/>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pic>
        <p:nvPicPr>
          <p:cNvPr id="18" name="Picture 17">
            <a:extLst>
              <a:ext uri="{FF2B5EF4-FFF2-40B4-BE49-F238E27FC236}">
                <a16:creationId xmlns:a16="http://schemas.microsoft.com/office/drawing/2014/main" id="{0FA32AEF-080B-CB48-B061-EFF320A88198}"/>
              </a:ext>
            </a:extLst>
          </p:cNvPr>
          <p:cNvPicPr>
            <a:picLocks noChangeAspect="1"/>
          </p:cNvPicPr>
          <p:nvPr userDrawn="1"/>
        </p:nvPicPr>
        <p:blipFill>
          <a:blip r:embed="rId2"/>
          <a:stretch>
            <a:fillRect/>
          </a:stretch>
        </p:blipFill>
        <p:spPr>
          <a:xfrm>
            <a:off x="2777997" y="1113158"/>
            <a:ext cx="540000" cy="505161"/>
          </a:xfrm>
          <a:prstGeom prst="rect">
            <a:avLst/>
          </a:prstGeom>
        </p:spPr>
      </p:pic>
      <p:pic>
        <p:nvPicPr>
          <p:cNvPr id="20" name="Picture 19">
            <a:extLst>
              <a:ext uri="{FF2B5EF4-FFF2-40B4-BE49-F238E27FC236}">
                <a16:creationId xmlns:a16="http://schemas.microsoft.com/office/drawing/2014/main" id="{A034745E-62F5-F947-80D4-D9DF2AFA1117}"/>
              </a:ext>
            </a:extLst>
          </p:cNvPr>
          <p:cNvPicPr>
            <a:picLocks noChangeAspect="1"/>
          </p:cNvPicPr>
          <p:nvPr userDrawn="1"/>
        </p:nvPicPr>
        <p:blipFill>
          <a:blip r:embed="rId2"/>
          <a:stretch>
            <a:fillRect/>
          </a:stretch>
        </p:blipFill>
        <p:spPr>
          <a:xfrm rot="10800000">
            <a:off x="2777997" y="4354290"/>
            <a:ext cx="540000" cy="505161"/>
          </a:xfrm>
          <a:prstGeom prst="rect">
            <a:avLst/>
          </a:prstGeom>
        </p:spPr>
      </p:pic>
      <p:sp>
        <p:nvSpPr>
          <p:cNvPr id="23" name="Google Shape;22;p2">
            <a:extLst>
              <a:ext uri="{FF2B5EF4-FFF2-40B4-BE49-F238E27FC236}">
                <a16:creationId xmlns:a16="http://schemas.microsoft.com/office/drawing/2014/main" id="{0E00B071-6875-3CC8-15D9-43EF47A96734}"/>
              </a:ext>
            </a:extLst>
          </p:cNvPr>
          <p:cNvSpPr txBox="1">
            <a:spLocks noGrp="1"/>
          </p:cNvSpPr>
          <p:nvPr>
            <p:ph type="body" idx="14" hasCustomPrompt="1"/>
          </p:nvPr>
        </p:nvSpPr>
        <p:spPr>
          <a:xfrm>
            <a:off x="808818" y="5232092"/>
            <a:ext cx="4478359"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24" name="Google Shape;22;p2">
            <a:extLst>
              <a:ext uri="{FF2B5EF4-FFF2-40B4-BE49-F238E27FC236}">
                <a16:creationId xmlns:a16="http://schemas.microsoft.com/office/drawing/2014/main" id="{5393DC2D-0FA2-CAEE-53D8-BD2921F59D5C}"/>
              </a:ext>
            </a:extLst>
          </p:cNvPr>
          <p:cNvSpPr txBox="1">
            <a:spLocks noGrp="1"/>
          </p:cNvSpPr>
          <p:nvPr>
            <p:ph type="body" idx="15" hasCustomPrompt="1"/>
          </p:nvPr>
        </p:nvSpPr>
        <p:spPr>
          <a:xfrm>
            <a:off x="808819" y="5532611"/>
            <a:ext cx="4478358"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sp>
        <p:nvSpPr>
          <p:cNvPr id="2" name="Slide Number Placeholder 1">
            <a:extLst>
              <a:ext uri="{FF2B5EF4-FFF2-40B4-BE49-F238E27FC236}">
                <a16:creationId xmlns:a16="http://schemas.microsoft.com/office/drawing/2014/main" id="{89109A38-81E4-5018-8D9C-D65708B8AC22}"/>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63080468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415" y="2"/>
            <a:ext cx="6096005" cy="6384009"/>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18" name="Rectangle 17">
            <a:extLst>
              <a:ext uri="{FF2B5EF4-FFF2-40B4-BE49-F238E27FC236}">
                <a16:creationId xmlns:a16="http://schemas.microsoft.com/office/drawing/2014/main" id="{8CF942C3-A3F7-5351-107A-6CD46441077C}"/>
              </a:ext>
            </a:extLst>
          </p:cNvPr>
          <p:cNvSpPr/>
          <p:nvPr userDrawn="1"/>
        </p:nvSpPr>
        <p:spPr>
          <a:xfrm>
            <a:off x="6094590" y="0"/>
            <a:ext cx="6095998" cy="638400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9" name="Google Shape;22;p2">
            <a:extLst>
              <a:ext uri="{FF2B5EF4-FFF2-40B4-BE49-F238E27FC236}">
                <a16:creationId xmlns:a16="http://schemas.microsoft.com/office/drawing/2014/main" id="{9CF8BE9B-1A88-4ABC-0E38-6C0A7E6FE070}"/>
              </a:ext>
            </a:extLst>
          </p:cNvPr>
          <p:cNvSpPr txBox="1">
            <a:spLocks noGrp="1"/>
          </p:cNvSpPr>
          <p:nvPr>
            <p:ph type="body" idx="1" hasCustomPrompt="1"/>
          </p:nvPr>
        </p:nvSpPr>
        <p:spPr>
          <a:xfrm>
            <a:off x="6903408" y="1798475"/>
            <a:ext cx="4478359" cy="2356966"/>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tx1"/>
                </a:solidFill>
                <a:latin typeface="+mj-lt"/>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pic>
        <p:nvPicPr>
          <p:cNvPr id="20" name="Picture 19">
            <a:extLst>
              <a:ext uri="{FF2B5EF4-FFF2-40B4-BE49-F238E27FC236}">
                <a16:creationId xmlns:a16="http://schemas.microsoft.com/office/drawing/2014/main" id="{DCB39A42-214C-C424-FE99-EEC7C48B7B0C}"/>
              </a:ext>
            </a:extLst>
          </p:cNvPr>
          <p:cNvPicPr>
            <a:picLocks noChangeAspect="1"/>
          </p:cNvPicPr>
          <p:nvPr userDrawn="1"/>
        </p:nvPicPr>
        <p:blipFill>
          <a:blip r:embed="rId2"/>
          <a:stretch>
            <a:fillRect/>
          </a:stretch>
        </p:blipFill>
        <p:spPr>
          <a:xfrm>
            <a:off x="8872587" y="1113159"/>
            <a:ext cx="540000" cy="505161"/>
          </a:xfrm>
          <a:prstGeom prst="rect">
            <a:avLst/>
          </a:prstGeom>
        </p:spPr>
      </p:pic>
      <p:pic>
        <p:nvPicPr>
          <p:cNvPr id="21" name="Picture 20">
            <a:extLst>
              <a:ext uri="{FF2B5EF4-FFF2-40B4-BE49-F238E27FC236}">
                <a16:creationId xmlns:a16="http://schemas.microsoft.com/office/drawing/2014/main" id="{CA25C3E9-7E56-C023-1681-4543EA17EDF0}"/>
              </a:ext>
            </a:extLst>
          </p:cNvPr>
          <p:cNvPicPr>
            <a:picLocks noChangeAspect="1"/>
          </p:cNvPicPr>
          <p:nvPr userDrawn="1"/>
        </p:nvPicPr>
        <p:blipFill>
          <a:blip r:embed="rId2"/>
          <a:stretch>
            <a:fillRect/>
          </a:stretch>
        </p:blipFill>
        <p:spPr>
          <a:xfrm rot="10800000">
            <a:off x="8872587" y="4354291"/>
            <a:ext cx="540000" cy="505161"/>
          </a:xfrm>
          <a:prstGeom prst="rect">
            <a:avLst/>
          </a:prstGeom>
        </p:spPr>
      </p:pic>
      <p:sp>
        <p:nvSpPr>
          <p:cNvPr id="23" name="Google Shape;22;p2">
            <a:extLst>
              <a:ext uri="{FF2B5EF4-FFF2-40B4-BE49-F238E27FC236}">
                <a16:creationId xmlns:a16="http://schemas.microsoft.com/office/drawing/2014/main" id="{274D0E89-B0DC-1970-C26D-9EA75DE825D7}"/>
              </a:ext>
            </a:extLst>
          </p:cNvPr>
          <p:cNvSpPr txBox="1">
            <a:spLocks noGrp="1"/>
          </p:cNvSpPr>
          <p:nvPr>
            <p:ph type="body" idx="14" hasCustomPrompt="1"/>
          </p:nvPr>
        </p:nvSpPr>
        <p:spPr>
          <a:xfrm>
            <a:off x="6902002" y="5232092"/>
            <a:ext cx="4479763"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24" name="Google Shape;22;p2">
            <a:extLst>
              <a:ext uri="{FF2B5EF4-FFF2-40B4-BE49-F238E27FC236}">
                <a16:creationId xmlns:a16="http://schemas.microsoft.com/office/drawing/2014/main" id="{4ADA2F80-1AD9-6977-E939-8490FC216A63}"/>
              </a:ext>
            </a:extLst>
          </p:cNvPr>
          <p:cNvSpPr txBox="1">
            <a:spLocks noGrp="1"/>
          </p:cNvSpPr>
          <p:nvPr>
            <p:ph type="body" idx="15" hasCustomPrompt="1"/>
          </p:nvPr>
        </p:nvSpPr>
        <p:spPr>
          <a:xfrm>
            <a:off x="6902001" y="5532611"/>
            <a:ext cx="4479764"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sp>
        <p:nvSpPr>
          <p:cNvPr id="2" name="Slide Number Placeholder 1">
            <a:extLst>
              <a:ext uri="{FF2B5EF4-FFF2-40B4-BE49-F238E27FC236}">
                <a16:creationId xmlns:a16="http://schemas.microsoft.com/office/drawing/2014/main" id="{CB254899-D2AF-D79A-64AE-83916733D701}"/>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44143812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840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5" y="-1752"/>
            <a:ext cx="6096005" cy="6384013"/>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808818" y="1798474"/>
            <a:ext cx="4478359" cy="2356966"/>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bg1"/>
                </a:solidFill>
                <a:latin typeface="+mj-lt"/>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sp>
        <p:nvSpPr>
          <p:cNvPr id="7" name="Google Shape;22;p2">
            <a:extLst>
              <a:ext uri="{FF2B5EF4-FFF2-40B4-BE49-F238E27FC236}">
                <a16:creationId xmlns:a16="http://schemas.microsoft.com/office/drawing/2014/main" id="{8AC7D9E1-487F-6B4F-498B-8B5916365F1B}"/>
              </a:ext>
            </a:extLst>
          </p:cNvPr>
          <p:cNvSpPr txBox="1">
            <a:spLocks noGrp="1"/>
          </p:cNvSpPr>
          <p:nvPr>
            <p:ph type="body" idx="14" hasCustomPrompt="1"/>
          </p:nvPr>
        </p:nvSpPr>
        <p:spPr>
          <a:xfrm>
            <a:off x="808818" y="5232092"/>
            <a:ext cx="4478359"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bg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9" name="Google Shape;22;p2">
            <a:extLst>
              <a:ext uri="{FF2B5EF4-FFF2-40B4-BE49-F238E27FC236}">
                <a16:creationId xmlns:a16="http://schemas.microsoft.com/office/drawing/2014/main" id="{5CBBF1A1-08B4-4BAA-D8A3-30CBA782546A}"/>
              </a:ext>
            </a:extLst>
          </p:cNvPr>
          <p:cNvSpPr txBox="1">
            <a:spLocks noGrp="1"/>
          </p:cNvSpPr>
          <p:nvPr>
            <p:ph type="body" idx="15" hasCustomPrompt="1"/>
          </p:nvPr>
        </p:nvSpPr>
        <p:spPr>
          <a:xfrm>
            <a:off x="808819" y="5532611"/>
            <a:ext cx="4478358"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3" name="Picture 2">
            <a:extLst>
              <a:ext uri="{FF2B5EF4-FFF2-40B4-BE49-F238E27FC236}">
                <a16:creationId xmlns:a16="http://schemas.microsoft.com/office/drawing/2014/main" id="{D9ED07A4-6081-7400-C6EF-11F8201CDFDD}"/>
              </a:ext>
            </a:extLst>
          </p:cNvPr>
          <p:cNvPicPr>
            <a:picLocks noChangeAspect="1"/>
          </p:cNvPicPr>
          <p:nvPr userDrawn="1"/>
        </p:nvPicPr>
        <p:blipFill>
          <a:blip r:embed="rId2"/>
          <a:stretch>
            <a:fillRect/>
          </a:stretch>
        </p:blipFill>
        <p:spPr>
          <a:xfrm>
            <a:off x="2777997" y="1113158"/>
            <a:ext cx="540000" cy="505161"/>
          </a:xfrm>
          <a:prstGeom prst="rect">
            <a:avLst/>
          </a:prstGeom>
        </p:spPr>
      </p:pic>
      <p:pic>
        <p:nvPicPr>
          <p:cNvPr id="6" name="Picture 5">
            <a:extLst>
              <a:ext uri="{FF2B5EF4-FFF2-40B4-BE49-F238E27FC236}">
                <a16:creationId xmlns:a16="http://schemas.microsoft.com/office/drawing/2014/main" id="{DF28C21B-FBEE-8617-F4D6-89EF018E9D19}"/>
              </a:ext>
            </a:extLst>
          </p:cNvPr>
          <p:cNvPicPr>
            <a:picLocks noChangeAspect="1"/>
          </p:cNvPicPr>
          <p:nvPr userDrawn="1"/>
        </p:nvPicPr>
        <p:blipFill>
          <a:blip r:embed="rId2"/>
          <a:stretch>
            <a:fillRect/>
          </a:stretch>
        </p:blipFill>
        <p:spPr>
          <a:xfrm rot="10800000">
            <a:off x="2777997" y="4354290"/>
            <a:ext cx="540000" cy="505161"/>
          </a:xfrm>
          <a:prstGeom prst="rect">
            <a:avLst/>
          </a:prstGeom>
        </p:spPr>
      </p:pic>
      <p:sp>
        <p:nvSpPr>
          <p:cNvPr id="2" name="Slide Number Placeholder 1">
            <a:extLst>
              <a:ext uri="{FF2B5EF4-FFF2-40B4-BE49-F238E27FC236}">
                <a16:creationId xmlns:a16="http://schemas.microsoft.com/office/drawing/2014/main" id="{22A54D47-8827-278F-8B43-2665C81C3302}"/>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7444211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415" y="2"/>
            <a:ext cx="6096005" cy="6384009"/>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3433A670-BED2-5236-E4FA-933589665387}"/>
              </a:ext>
            </a:extLst>
          </p:cNvPr>
          <p:cNvSpPr/>
          <p:nvPr userDrawn="1"/>
        </p:nvSpPr>
        <p:spPr>
          <a:xfrm>
            <a:off x="6096002" y="1"/>
            <a:ext cx="6095998" cy="638401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4" name="Google Shape;22;p2">
            <a:extLst>
              <a:ext uri="{FF2B5EF4-FFF2-40B4-BE49-F238E27FC236}">
                <a16:creationId xmlns:a16="http://schemas.microsoft.com/office/drawing/2014/main" id="{B118B26E-6E13-7AA6-BEF6-12356664BA68}"/>
              </a:ext>
            </a:extLst>
          </p:cNvPr>
          <p:cNvSpPr txBox="1">
            <a:spLocks noGrp="1"/>
          </p:cNvSpPr>
          <p:nvPr>
            <p:ph type="body" idx="1" hasCustomPrompt="1"/>
          </p:nvPr>
        </p:nvSpPr>
        <p:spPr>
          <a:xfrm>
            <a:off x="6903408" y="1798475"/>
            <a:ext cx="4478359" cy="2356966"/>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bg1"/>
                </a:solidFill>
                <a:latin typeface="+mj-lt"/>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sp>
        <p:nvSpPr>
          <p:cNvPr id="13" name="Google Shape;22;p2">
            <a:extLst>
              <a:ext uri="{FF2B5EF4-FFF2-40B4-BE49-F238E27FC236}">
                <a16:creationId xmlns:a16="http://schemas.microsoft.com/office/drawing/2014/main" id="{206ACB9A-2939-833F-7D08-AAC3BF4A3DF2}"/>
              </a:ext>
            </a:extLst>
          </p:cNvPr>
          <p:cNvSpPr txBox="1">
            <a:spLocks noGrp="1"/>
          </p:cNvSpPr>
          <p:nvPr>
            <p:ph type="body" idx="14" hasCustomPrompt="1"/>
          </p:nvPr>
        </p:nvSpPr>
        <p:spPr>
          <a:xfrm>
            <a:off x="6902002" y="5232092"/>
            <a:ext cx="4479763"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bg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5" name="Google Shape;22;p2">
            <a:extLst>
              <a:ext uri="{FF2B5EF4-FFF2-40B4-BE49-F238E27FC236}">
                <a16:creationId xmlns:a16="http://schemas.microsoft.com/office/drawing/2014/main" id="{227CB14E-4F2C-D70F-58EC-5D484FF98192}"/>
              </a:ext>
            </a:extLst>
          </p:cNvPr>
          <p:cNvSpPr txBox="1">
            <a:spLocks noGrp="1"/>
          </p:cNvSpPr>
          <p:nvPr>
            <p:ph type="body" idx="15" hasCustomPrompt="1"/>
          </p:nvPr>
        </p:nvSpPr>
        <p:spPr>
          <a:xfrm>
            <a:off x="6902001" y="5532611"/>
            <a:ext cx="4479764"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3" name="Picture 2">
            <a:extLst>
              <a:ext uri="{FF2B5EF4-FFF2-40B4-BE49-F238E27FC236}">
                <a16:creationId xmlns:a16="http://schemas.microsoft.com/office/drawing/2014/main" id="{107240BA-F4A9-F22F-27E0-F73FB4B20851}"/>
              </a:ext>
            </a:extLst>
          </p:cNvPr>
          <p:cNvPicPr>
            <a:picLocks noChangeAspect="1"/>
          </p:cNvPicPr>
          <p:nvPr userDrawn="1"/>
        </p:nvPicPr>
        <p:blipFill>
          <a:blip r:embed="rId2"/>
          <a:stretch>
            <a:fillRect/>
          </a:stretch>
        </p:blipFill>
        <p:spPr>
          <a:xfrm>
            <a:off x="8872587" y="1113159"/>
            <a:ext cx="540000" cy="505161"/>
          </a:xfrm>
          <a:prstGeom prst="rect">
            <a:avLst/>
          </a:prstGeom>
        </p:spPr>
      </p:pic>
      <p:pic>
        <p:nvPicPr>
          <p:cNvPr id="5" name="Picture 4">
            <a:extLst>
              <a:ext uri="{FF2B5EF4-FFF2-40B4-BE49-F238E27FC236}">
                <a16:creationId xmlns:a16="http://schemas.microsoft.com/office/drawing/2014/main" id="{6E7E4045-B2E0-E98D-C59A-3883A6A5F287}"/>
              </a:ext>
            </a:extLst>
          </p:cNvPr>
          <p:cNvPicPr>
            <a:picLocks noChangeAspect="1"/>
          </p:cNvPicPr>
          <p:nvPr userDrawn="1"/>
        </p:nvPicPr>
        <p:blipFill>
          <a:blip r:embed="rId2"/>
          <a:stretch>
            <a:fillRect/>
          </a:stretch>
        </p:blipFill>
        <p:spPr>
          <a:xfrm rot="10800000">
            <a:off x="8872587" y="4354291"/>
            <a:ext cx="540000" cy="505161"/>
          </a:xfrm>
          <a:prstGeom prst="rect">
            <a:avLst/>
          </a:prstGeom>
        </p:spPr>
      </p:pic>
      <p:sp>
        <p:nvSpPr>
          <p:cNvPr id="6" name="Slide Number Placeholder 5">
            <a:extLst>
              <a:ext uri="{FF2B5EF4-FFF2-40B4-BE49-F238E27FC236}">
                <a16:creationId xmlns:a16="http://schemas.microsoft.com/office/drawing/2014/main" id="{7B478915-F3F7-B9A1-5E30-68E33FA7D0C1}"/>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11175156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Chart Placeholder 2">
            <a:extLst>
              <a:ext uri="{FF2B5EF4-FFF2-40B4-BE49-F238E27FC236}">
                <a16:creationId xmlns:a16="http://schemas.microsoft.com/office/drawing/2014/main" id="{3D5B347C-5CBF-B050-AC97-E11E6D717CB6}"/>
              </a:ext>
            </a:extLst>
          </p:cNvPr>
          <p:cNvSpPr>
            <a:spLocks noGrp="1"/>
          </p:cNvSpPr>
          <p:nvPr>
            <p:ph type="chart" sz="quarter" idx="13"/>
          </p:nvPr>
        </p:nvSpPr>
        <p:spPr>
          <a:xfrm>
            <a:off x="6094981" y="665854"/>
            <a:ext cx="5557550" cy="5095675"/>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7" name="Google Shape;21;p2">
            <a:extLst>
              <a:ext uri="{FF2B5EF4-FFF2-40B4-BE49-F238E27FC236}">
                <a16:creationId xmlns:a16="http://schemas.microsoft.com/office/drawing/2014/main" id="{20C3533B-837C-3520-6A39-0CE1132D564D}"/>
              </a:ext>
            </a:extLst>
          </p:cNvPr>
          <p:cNvSpPr txBox="1">
            <a:spLocks noGrp="1"/>
          </p:cNvSpPr>
          <p:nvPr>
            <p:ph type="title" hasCustomPrompt="1"/>
          </p:nvPr>
        </p:nvSpPr>
        <p:spPr>
          <a:xfrm>
            <a:off x="766800" y="665854"/>
            <a:ext cx="4695324"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8" name="Google Shape;22;p2">
            <a:extLst>
              <a:ext uri="{FF2B5EF4-FFF2-40B4-BE49-F238E27FC236}">
                <a16:creationId xmlns:a16="http://schemas.microsoft.com/office/drawing/2014/main" id="{BC898A31-26C5-0F22-D800-C8941022C1F4}"/>
              </a:ext>
            </a:extLst>
          </p:cNvPr>
          <p:cNvSpPr txBox="1">
            <a:spLocks noGrp="1"/>
          </p:cNvSpPr>
          <p:nvPr>
            <p:ph type="body" idx="1" hasCustomPrompt="1"/>
          </p:nvPr>
        </p:nvSpPr>
        <p:spPr>
          <a:xfrm>
            <a:off x="766800" y="2286899"/>
            <a:ext cx="4695324" cy="3668840"/>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9" name="Google Shape;22;p2">
            <a:extLst>
              <a:ext uri="{FF2B5EF4-FFF2-40B4-BE49-F238E27FC236}">
                <a16:creationId xmlns:a16="http://schemas.microsoft.com/office/drawing/2014/main" id="{FD45E6D2-5915-D9F9-5FF9-F08A3DFFACA6}"/>
              </a:ext>
            </a:extLst>
          </p:cNvPr>
          <p:cNvSpPr txBox="1">
            <a:spLocks noGrp="1"/>
          </p:cNvSpPr>
          <p:nvPr>
            <p:ph type="body" idx="14" hasCustomPrompt="1"/>
          </p:nvPr>
        </p:nvSpPr>
        <p:spPr>
          <a:xfrm>
            <a:off x="766093" y="1871676"/>
            <a:ext cx="469532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2" name="Slide Number Placeholder 1">
            <a:extLst>
              <a:ext uri="{FF2B5EF4-FFF2-40B4-BE49-F238E27FC236}">
                <a16:creationId xmlns:a16="http://schemas.microsoft.com/office/drawing/2014/main" id="{43167092-92FC-A56A-0C25-FD134773C4D7}"/>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851114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half text/smart art opt 1 - dark">
    <p:bg>
      <p:bgPr>
        <a:solidFill>
          <a:schemeClr val="tx1"/>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67092-92FC-A56A-0C25-FD134773C4D7}"/>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a:p>
        </p:txBody>
      </p:sp>
      <p:sp>
        <p:nvSpPr>
          <p:cNvPr id="4" name="Rectangle 3">
            <a:extLst>
              <a:ext uri="{FF2B5EF4-FFF2-40B4-BE49-F238E27FC236}">
                <a16:creationId xmlns:a16="http://schemas.microsoft.com/office/drawing/2014/main" id="{95059A71-1624-522C-8452-10B204277774}"/>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CBF12E-8AA7-AABC-E302-7B257D69CB92}"/>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D4FE87D4-90D8-3CB7-0032-4EFD8BD19F89}"/>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0" name="Picture 9" descr="A logo on a black background&#10;&#10;AI-generated content may be incorrect.">
            <a:extLst>
              <a:ext uri="{FF2B5EF4-FFF2-40B4-BE49-F238E27FC236}">
                <a16:creationId xmlns:a16="http://schemas.microsoft.com/office/drawing/2014/main" id="{CD481457-9B9F-2FBA-19BF-117C1EEA246E}"/>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7" name="SmartArt Placeholder 14">
            <a:extLst>
              <a:ext uri="{FF2B5EF4-FFF2-40B4-BE49-F238E27FC236}">
                <a16:creationId xmlns:a16="http://schemas.microsoft.com/office/drawing/2014/main" id="{ED176F8B-C226-ADB9-B7B6-54A1F865ED5B}"/>
              </a:ext>
            </a:extLst>
          </p:cNvPr>
          <p:cNvSpPr>
            <a:spLocks noGrp="1"/>
          </p:cNvSpPr>
          <p:nvPr>
            <p:ph type="dgm" sz="quarter" idx="16"/>
          </p:nvPr>
        </p:nvSpPr>
        <p:spPr>
          <a:xfrm>
            <a:off x="6094981" y="564567"/>
            <a:ext cx="5405042" cy="5391172"/>
          </a:xfrm>
        </p:spPr>
        <p:txBody>
          <a:bodyPr/>
          <a:lstStyle/>
          <a:p>
            <a:endParaRPr lang="en-GB"/>
          </a:p>
        </p:txBody>
      </p:sp>
      <p:sp>
        <p:nvSpPr>
          <p:cNvPr id="8" name="Google Shape;21;p2">
            <a:extLst>
              <a:ext uri="{FF2B5EF4-FFF2-40B4-BE49-F238E27FC236}">
                <a16:creationId xmlns:a16="http://schemas.microsoft.com/office/drawing/2014/main" id="{F46D9EF5-2F86-6370-E0D2-F0D0DBB1189A}"/>
              </a:ext>
            </a:extLst>
          </p:cNvPr>
          <p:cNvSpPr txBox="1">
            <a:spLocks noGrp="1"/>
          </p:cNvSpPr>
          <p:nvPr>
            <p:ph type="title"/>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 name="Google Shape;22;p2">
            <a:extLst>
              <a:ext uri="{FF2B5EF4-FFF2-40B4-BE49-F238E27FC236}">
                <a16:creationId xmlns:a16="http://schemas.microsoft.com/office/drawing/2014/main" id="{13825F0D-13AD-D46B-843D-1D3CBC74C23E}"/>
              </a:ext>
            </a:extLst>
          </p:cNvPr>
          <p:cNvSpPr txBox="1">
            <a:spLocks noGrp="1"/>
          </p:cNvSpPr>
          <p:nvPr>
            <p:ph type="body" idx="1" hasCustomPrompt="1"/>
          </p:nvPr>
        </p:nvSpPr>
        <p:spPr>
          <a:xfrm>
            <a:off x="691978" y="1489843"/>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Tree>
    <p:extLst>
      <p:ext uri="{BB962C8B-B14F-4D97-AF65-F5344CB8AC3E}">
        <p14:creationId xmlns:p14="http://schemas.microsoft.com/office/powerpoint/2010/main" val="29268675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Chart Placeholder 2">
            <a:extLst>
              <a:ext uri="{FF2B5EF4-FFF2-40B4-BE49-F238E27FC236}">
                <a16:creationId xmlns:a16="http://schemas.microsoft.com/office/drawing/2014/main" id="{3D5B347C-5CBF-B050-AC97-E11E6D717CB6}"/>
              </a:ext>
            </a:extLst>
          </p:cNvPr>
          <p:cNvSpPr>
            <a:spLocks noGrp="1"/>
          </p:cNvSpPr>
          <p:nvPr>
            <p:ph type="chart" sz="quarter" idx="13"/>
          </p:nvPr>
        </p:nvSpPr>
        <p:spPr>
          <a:xfrm>
            <a:off x="6094981" y="665854"/>
            <a:ext cx="5557550" cy="5095675"/>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7" name="Google Shape;21;p2">
            <a:extLst>
              <a:ext uri="{FF2B5EF4-FFF2-40B4-BE49-F238E27FC236}">
                <a16:creationId xmlns:a16="http://schemas.microsoft.com/office/drawing/2014/main" id="{20C3533B-837C-3520-6A39-0CE1132D564D}"/>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8" name="Google Shape;22;p2">
            <a:extLst>
              <a:ext uri="{FF2B5EF4-FFF2-40B4-BE49-F238E27FC236}">
                <a16:creationId xmlns:a16="http://schemas.microsoft.com/office/drawing/2014/main" id="{BC898A31-26C5-0F22-D800-C8941022C1F4}"/>
              </a:ext>
            </a:extLst>
          </p:cNvPr>
          <p:cNvSpPr txBox="1">
            <a:spLocks noGrp="1"/>
          </p:cNvSpPr>
          <p:nvPr>
            <p:ph type="body" idx="1" hasCustomPrompt="1"/>
          </p:nvPr>
        </p:nvSpPr>
        <p:spPr>
          <a:xfrm>
            <a:off x="766800" y="1871676"/>
            <a:ext cx="4565851" cy="4084063"/>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D635C343-6647-D9A6-CC11-7CC0DA159199}"/>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55017787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10" name="Google Shape;21;p2">
            <a:extLst>
              <a:ext uri="{FF2B5EF4-FFF2-40B4-BE49-F238E27FC236}">
                <a16:creationId xmlns:a16="http://schemas.microsoft.com/office/drawing/2014/main" id="{09395EE2-FE76-6ED9-FCE3-510100A36F5D}"/>
              </a:ext>
            </a:extLst>
          </p:cNvPr>
          <p:cNvSpPr txBox="1">
            <a:spLocks noGrp="1"/>
          </p:cNvSpPr>
          <p:nvPr>
            <p:ph type="title" hasCustomPrompt="1"/>
          </p:nvPr>
        </p:nvSpPr>
        <p:spPr>
          <a:xfrm>
            <a:off x="6861779" y="665854"/>
            <a:ext cx="479177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14" name="Google Shape;22;p2">
            <a:extLst>
              <a:ext uri="{FF2B5EF4-FFF2-40B4-BE49-F238E27FC236}">
                <a16:creationId xmlns:a16="http://schemas.microsoft.com/office/drawing/2014/main" id="{A2DEB43E-8B66-0637-BAFC-6A7D94075738}"/>
              </a:ext>
            </a:extLst>
          </p:cNvPr>
          <p:cNvSpPr txBox="1">
            <a:spLocks noGrp="1"/>
          </p:cNvSpPr>
          <p:nvPr>
            <p:ph type="body" idx="15" hasCustomPrompt="1"/>
          </p:nvPr>
        </p:nvSpPr>
        <p:spPr>
          <a:xfrm>
            <a:off x="6861779" y="2286899"/>
            <a:ext cx="4791771" cy="3652656"/>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15" name="Google Shape;22;p2">
            <a:extLst>
              <a:ext uri="{FF2B5EF4-FFF2-40B4-BE49-F238E27FC236}">
                <a16:creationId xmlns:a16="http://schemas.microsoft.com/office/drawing/2014/main" id="{582AE770-B0E7-DE0F-8898-000FC3665E96}"/>
              </a:ext>
            </a:extLst>
          </p:cNvPr>
          <p:cNvSpPr txBox="1">
            <a:spLocks noGrp="1"/>
          </p:cNvSpPr>
          <p:nvPr>
            <p:ph type="body" idx="16" hasCustomPrompt="1"/>
          </p:nvPr>
        </p:nvSpPr>
        <p:spPr>
          <a:xfrm>
            <a:off x="6861073" y="1871676"/>
            <a:ext cx="479177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Chart Placeholder 2">
            <a:extLst>
              <a:ext uri="{FF2B5EF4-FFF2-40B4-BE49-F238E27FC236}">
                <a16:creationId xmlns:a16="http://schemas.microsoft.com/office/drawing/2014/main" id="{A454D846-B6C9-EC12-1B5B-6638359DC042}"/>
              </a:ext>
            </a:extLst>
          </p:cNvPr>
          <p:cNvSpPr>
            <a:spLocks noGrp="1"/>
          </p:cNvSpPr>
          <p:nvPr>
            <p:ph type="chart" sz="quarter" idx="13"/>
          </p:nvPr>
        </p:nvSpPr>
        <p:spPr>
          <a:xfrm>
            <a:off x="538450" y="665854"/>
            <a:ext cx="5557550" cy="5095675"/>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1FAFABF2-6EA2-8BB0-AC99-49C71787D241}"/>
              </a:ext>
            </a:extLst>
          </p:cNvPr>
          <p:cNvSpPr>
            <a:spLocks noGrp="1"/>
          </p:cNvSpPr>
          <p:nvPr>
            <p:ph type="sldNum" sz="quarter" idx="17"/>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5424854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10" name="Google Shape;21;p2">
            <a:extLst>
              <a:ext uri="{FF2B5EF4-FFF2-40B4-BE49-F238E27FC236}">
                <a16:creationId xmlns:a16="http://schemas.microsoft.com/office/drawing/2014/main" id="{09395EE2-FE76-6ED9-FCE3-510100A36F5D}"/>
              </a:ext>
            </a:extLst>
          </p:cNvPr>
          <p:cNvSpPr txBox="1">
            <a:spLocks noGrp="1"/>
          </p:cNvSpPr>
          <p:nvPr>
            <p:ph type="title" hasCustomPrompt="1"/>
          </p:nvPr>
        </p:nvSpPr>
        <p:spPr>
          <a:xfrm>
            <a:off x="6861779"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14" name="Google Shape;22;p2">
            <a:extLst>
              <a:ext uri="{FF2B5EF4-FFF2-40B4-BE49-F238E27FC236}">
                <a16:creationId xmlns:a16="http://schemas.microsoft.com/office/drawing/2014/main" id="{A2DEB43E-8B66-0637-BAFC-6A7D94075738}"/>
              </a:ext>
            </a:extLst>
          </p:cNvPr>
          <p:cNvSpPr txBox="1">
            <a:spLocks noGrp="1"/>
          </p:cNvSpPr>
          <p:nvPr>
            <p:ph type="body" idx="15" hasCustomPrompt="1"/>
          </p:nvPr>
        </p:nvSpPr>
        <p:spPr>
          <a:xfrm>
            <a:off x="6861779" y="1871676"/>
            <a:ext cx="4565851" cy="40678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4" name="Chart Placeholder 2">
            <a:extLst>
              <a:ext uri="{FF2B5EF4-FFF2-40B4-BE49-F238E27FC236}">
                <a16:creationId xmlns:a16="http://schemas.microsoft.com/office/drawing/2014/main" id="{A454D846-B6C9-EC12-1B5B-6638359DC042}"/>
              </a:ext>
            </a:extLst>
          </p:cNvPr>
          <p:cNvSpPr>
            <a:spLocks noGrp="1"/>
          </p:cNvSpPr>
          <p:nvPr>
            <p:ph type="chart" sz="quarter" idx="13"/>
          </p:nvPr>
        </p:nvSpPr>
        <p:spPr>
          <a:xfrm>
            <a:off x="538450" y="665854"/>
            <a:ext cx="5557550" cy="5095675"/>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D5D909A1-7841-F908-DB44-70554415A4C8}"/>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11476476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7" name="Google Shape;21;p2">
            <a:extLst>
              <a:ext uri="{FF2B5EF4-FFF2-40B4-BE49-F238E27FC236}">
                <a16:creationId xmlns:a16="http://schemas.microsoft.com/office/drawing/2014/main" id="{20C3533B-837C-3520-6A39-0CE1132D564D}"/>
              </a:ext>
            </a:extLst>
          </p:cNvPr>
          <p:cNvSpPr txBox="1">
            <a:spLocks noGrp="1"/>
          </p:cNvSpPr>
          <p:nvPr>
            <p:ph type="title" hasCustomPrompt="1"/>
          </p:nvPr>
        </p:nvSpPr>
        <p:spPr>
          <a:xfrm>
            <a:off x="766800" y="665854"/>
            <a:ext cx="4776244"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FD45E6D2-5915-D9F9-5FF9-F08A3DFFACA6}"/>
              </a:ext>
            </a:extLst>
          </p:cNvPr>
          <p:cNvSpPr txBox="1">
            <a:spLocks noGrp="1"/>
          </p:cNvSpPr>
          <p:nvPr>
            <p:ph type="body" idx="14" hasCustomPrompt="1"/>
          </p:nvPr>
        </p:nvSpPr>
        <p:spPr>
          <a:xfrm>
            <a:off x="766093" y="1871676"/>
            <a:ext cx="477624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10" name="Google Shape;22;p2">
            <a:extLst>
              <a:ext uri="{FF2B5EF4-FFF2-40B4-BE49-F238E27FC236}">
                <a16:creationId xmlns:a16="http://schemas.microsoft.com/office/drawing/2014/main" id="{695E99E3-7689-FDEA-D4D2-03E607810522}"/>
              </a:ext>
            </a:extLst>
          </p:cNvPr>
          <p:cNvSpPr txBox="1">
            <a:spLocks noGrp="1"/>
          </p:cNvSpPr>
          <p:nvPr>
            <p:ph type="body" idx="1" hasCustomPrompt="1"/>
          </p:nvPr>
        </p:nvSpPr>
        <p:spPr>
          <a:xfrm>
            <a:off x="766800" y="2286898"/>
            <a:ext cx="4776244" cy="390524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4" name="Chart Placeholder 2">
            <a:extLst>
              <a:ext uri="{FF2B5EF4-FFF2-40B4-BE49-F238E27FC236}">
                <a16:creationId xmlns:a16="http://schemas.microsoft.com/office/drawing/2014/main" id="{E3D105E1-475D-64ED-1C37-335D48E4067F}"/>
              </a:ext>
            </a:extLst>
          </p:cNvPr>
          <p:cNvSpPr>
            <a:spLocks noGrp="1"/>
          </p:cNvSpPr>
          <p:nvPr>
            <p:ph type="chart" sz="quarter" idx="13"/>
          </p:nvPr>
        </p:nvSpPr>
        <p:spPr>
          <a:xfrm>
            <a:off x="6094981" y="665854"/>
            <a:ext cx="5557550" cy="5526291"/>
          </a:xfrm>
          <a:prstGeom prst="rect">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FC0B503B-6A50-9C49-0FA9-E6761E6A9AD0}"/>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71611705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7" name="Google Shape;21;p2">
            <a:extLst>
              <a:ext uri="{FF2B5EF4-FFF2-40B4-BE49-F238E27FC236}">
                <a16:creationId xmlns:a16="http://schemas.microsoft.com/office/drawing/2014/main" id="{20C3533B-837C-3520-6A39-0CE1132D564D}"/>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10" name="Google Shape;22;p2">
            <a:extLst>
              <a:ext uri="{FF2B5EF4-FFF2-40B4-BE49-F238E27FC236}">
                <a16:creationId xmlns:a16="http://schemas.microsoft.com/office/drawing/2014/main" id="{695E99E3-7689-FDEA-D4D2-03E607810522}"/>
              </a:ext>
            </a:extLst>
          </p:cNvPr>
          <p:cNvSpPr txBox="1">
            <a:spLocks noGrp="1"/>
          </p:cNvSpPr>
          <p:nvPr>
            <p:ph type="body" idx="1" hasCustomPrompt="1"/>
          </p:nvPr>
        </p:nvSpPr>
        <p:spPr>
          <a:xfrm>
            <a:off x="766800" y="1871676"/>
            <a:ext cx="4565851" cy="432046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4" name="Chart Placeholder 2">
            <a:extLst>
              <a:ext uri="{FF2B5EF4-FFF2-40B4-BE49-F238E27FC236}">
                <a16:creationId xmlns:a16="http://schemas.microsoft.com/office/drawing/2014/main" id="{E3D105E1-475D-64ED-1C37-335D48E4067F}"/>
              </a:ext>
            </a:extLst>
          </p:cNvPr>
          <p:cNvSpPr>
            <a:spLocks noGrp="1"/>
          </p:cNvSpPr>
          <p:nvPr>
            <p:ph type="chart" sz="quarter" idx="13"/>
          </p:nvPr>
        </p:nvSpPr>
        <p:spPr>
          <a:xfrm>
            <a:off x="6094981" y="665854"/>
            <a:ext cx="5557550" cy="5526291"/>
          </a:xfrm>
          <a:prstGeom prst="rect">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1BF0F1A6-FE17-E970-3C2B-EC2BCDDC8085}"/>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6513270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10" name="Google Shape;21;p2">
            <a:extLst>
              <a:ext uri="{FF2B5EF4-FFF2-40B4-BE49-F238E27FC236}">
                <a16:creationId xmlns:a16="http://schemas.microsoft.com/office/drawing/2014/main" id="{09395EE2-FE76-6ED9-FCE3-510100A36F5D}"/>
              </a:ext>
            </a:extLst>
          </p:cNvPr>
          <p:cNvSpPr txBox="1">
            <a:spLocks noGrp="1"/>
          </p:cNvSpPr>
          <p:nvPr>
            <p:ph type="title" hasCustomPrompt="1"/>
          </p:nvPr>
        </p:nvSpPr>
        <p:spPr>
          <a:xfrm>
            <a:off x="6861779" y="665854"/>
            <a:ext cx="479177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12" name="Google Shape;22;p2">
            <a:extLst>
              <a:ext uri="{FF2B5EF4-FFF2-40B4-BE49-F238E27FC236}">
                <a16:creationId xmlns:a16="http://schemas.microsoft.com/office/drawing/2014/main" id="{BEFA434A-B6AB-9F3A-65A1-F055A26F9A2B}"/>
              </a:ext>
            </a:extLst>
          </p:cNvPr>
          <p:cNvSpPr txBox="1">
            <a:spLocks noGrp="1"/>
          </p:cNvSpPr>
          <p:nvPr>
            <p:ph type="body" idx="14" hasCustomPrompt="1"/>
          </p:nvPr>
        </p:nvSpPr>
        <p:spPr>
          <a:xfrm>
            <a:off x="6861073" y="1871676"/>
            <a:ext cx="479177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Google Shape;22;p2">
            <a:extLst>
              <a:ext uri="{FF2B5EF4-FFF2-40B4-BE49-F238E27FC236}">
                <a16:creationId xmlns:a16="http://schemas.microsoft.com/office/drawing/2014/main" id="{30B09C53-8567-6F79-D176-BE6574BE980E}"/>
              </a:ext>
            </a:extLst>
          </p:cNvPr>
          <p:cNvSpPr txBox="1">
            <a:spLocks noGrp="1"/>
          </p:cNvSpPr>
          <p:nvPr>
            <p:ph type="body" idx="15" hasCustomPrompt="1"/>
          </p:nvPr>
        </p:nvSpPr>
        <p:spPr>
          <a:xfrm>
            <a:off x="6861779" y="2286898"/>
            <a:ext cx="4791771" cy="390524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Chart Placeholder 2">
            <a:extLst>
              <a:ext uri="{FF2B5EF4-FFF2-40B4-BE49-F238E27FC236}">
                <a16:creationId xmlns:a16="http://schemas.microsoft.com/office/drawing/2014/main" id="{EACB2516-FE2B-3302-B5E8-E0343180EEC8}"/>
              </a:ext>
            </a:extLst>
          </p:cNvPr>
          <p:cNvSpPr>
            <a:spLocks noGrp="1"/>
          </p:cNvSpPr>
          <p:nvPr>
            <p:ph type="chart" sz="quarter" idx="13"/>
          </p:nvPr>
        </p:nvSpPr>
        <p:spPr>
          <a:xfrm>
            <a:off x="538450" y="665854"/>
            <a:ext cx="5557550" cy="5526291"/>
          </a:xfrm>
          <a:prstGeom prst="rect">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55D00BFF-5150-3CDE-A7C7-B89E328BB00A}"/>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6956615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10" name="Google Shape;21;p2">
            <a:extLst>
              <a:ext uri="{FF2B5EF4-FFF2-40B4-BE49-F238E27FC236}">
                <a16:creationId xmlns:a16="http://schemas.microsoft.com/office/drawing/2014/main" id="{09395EE2-FE76-6ED9-FCE3-510100A36F5D}"/>
              </a:ext>
            </a:extLst>
          </p:cNvPr>
          <p:cNvSpPr txBox="1">
            <a:spLocks noGrp="1"/>
          </p:cNvSpPr>
          <p:nvPr>
            <p:ph type="title" hasCustomPrompt="1"/>
          </p:nvPr>
        </p:nvSpPr>
        <p:spPr>
          <a:xfrm>
            <a:off x="6861779"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30B09C53-8567-6F79-D176-BE6574BE980E}"/>
              </a:ext>
            </a:extLst>
          </p:cNvPr>
          <p:cNvSpPr txBox="1">
            <a:spLocks noGrp="1"/>
          </p:cNvSpPr>
          <p:nvPr>
            <p:ph type="body" idx="15" hasCustomPrompt="1"/>
          </p:nvPr>
        </p:nvSpPr>
        <p:spPr>
          <a:xfrm>
            <a:off x="6861779" y="1871676"/>
            <a:ext cx="4565851" cy="432046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Chart Placeholder 2">
            <a:extLst>
              <a:ext uri="{FF2B5EF4-FFF2-40B4-BE49-F238E27FC236}">
                <a16:creationId xmlns:a16="http://schemas.microsoft.com/office/drawing/2014/main" id="{EACB2516-FE2B-3302-B5E8-E0343180EEC8}"/>
              </a:ext>
            </a:extLst>
          </p:cNvPr>
          <p:cNvSpPr>
            <a:spLocks noGrp="1"/>
          </p:cNvSpPr>
          <p:nvPr>
            <p:ph type="chart" sz="quarter" idx="13"/>
          </p:nvPr>
        </p:nvSpPr>
        <p:spPr>
          <a:xfrm>
            <a:off x="538450" y="665854"/>
            <a:ext cx="5557550" cy="5526291"/>
          </a:xfrm>
          <a:prstGeom prst="rect">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44576057-C335-C3C0-5F89-E1B1129837B8}"/>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07272838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213725" y="542925"/>
            <a:ext cx="3479800" cy="5339985"/>
          </a:xfrm>
          <a:prstGeom prst="roundRect">
            <a:avLst>
              <a:gd name="adj" fmla="val 7506"/>
            </a:avLst>
          </a:prstGeom>
        </p:spPr>
        <p:txBody>
          <a:bodyPr/>
          <a:lstStyle>
            <a:lvl1pPr>
              <a:defRPr b="0" i="0"/>
            </a:lvl1pPr>
          </a:lstStyle>
          <a:p>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25688274-D689-A08D-29AE-F5A6DCE95D63}"/>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5" name="Google Shape;22;p2">
            <a:extLst>
              <a:ext uri="{FF2B5EF4-FFF2-40B4-BE49-F238E27FC236}">
                <a16:creationId xmlns:a16="http://schemas.microsoft.com/office/drawing/2014/main" id="{F99C6510-5363-9728-97D7-3592263802A6}"/>
              </a:ext>
            </a:extLst>
          </p:cNvPr>
          <p:cNvSpPr txBox="1">
            <a:spLocks noGrp="1"/>
          </p:cNvSpPr>
          <p:nvPr>
            <p:ph type="body" idx="1" hasCustomPrompt="1"/>
          </p:nvPr>
        </p:nvSpPr>
        <p:spPr>
          <a:xfrm>
            <a:off x="766800" y="2286899"/>
            <a:ext cx="6656752" cy="3596012"/>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54D34437-643E-D10B-F7CB-E42E4A5179DB}"/>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7065758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213725" y="542925"/>
            <a:ext cx="3479800" cy="5339985"/>
          </a:xfrm>
          <a:prstGeom prst="roundRect">
            <a:avLst>
              <a:gd name="adj" fmla="val 7506"/>
            </a:avLst>
          </a:prstGeom>
        </p:spPr>
        <p:txBody>
          <a:bodyPr/>
          <a:lstStyle>
            <a:lvl1pPr>
              <a:defRPr b="0" i="0"/>
            </a:lvl1pPr>
          </a:lstStyle>
          <a:p>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F99C6510-5363-9728-97D7-3592263802A6}"/>
              </a:ext>
            </a:extLst>
          </p:cNvPr>
          <p:cNvSpPr txBox="1">
            <a:spLocks noGrp="1"/>
          </p:cNvSpPr>
          <p:nvPr>
            <p:ph type="body" idx="1" hasCustomPrompt="1"/>
          </p:nvPr>
        </p:nvSpPr>
        <p:spPr>
          <a:xfrm>
            <a:off x="766800" y="1871676"/>
            <a:ext cx="6656752" cy="401123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89EEFA49-9820-94E9-C4CD-26D623DB86C7}"/>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1785884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615023" y="542926"/>
            <a:ext cx="3479800" cy="5339985"/>
          </a:xfrm>
          <a:prstGeom prst="roundRect">
            <a:avLst>
              <a:gd name="adj" fmla="val 7506"/>
            </a:avLst>
          </a:prstGeom>
        </p:spPr>
        <p:txBody>
          <a:bodyPr/>
          <a:lstStyle>
            <a:lvl1pPr>
              <a:defRPr b="0" i="0"/>
            </a:lvl1pPr>
          </a:lstStyle>
          <a:p>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4829002"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25688274-D689-A08D-29AE-F5A6DCE95D63}"/>
              </a:ext>
            </a:extLst>
          </p:cNvPr>
          <p:cNvSpPr txBox="1">
            <a:spLocks noGrp="1"/>
          </p:cNvSpPr>
          <p:nvPr>
            <p:ph type="body" idx="14" hasCustomPrompt="1"/>
          </p:nvPr>
        </p:nvSpPr>
        <p:spPr>
          <a:xfrm>
            <a:off x="4828296"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5" name="Google Shape;22;p2">
            <a:extLst>
              <a:ext uri="{FF2B5EF4-FFF2-40B4-BE49-F238E27FC236}">
                <a16:creationId xmlns:a16="http://schemas.microsoft.com/office/drawing/2014/main" id="{F99C6510-5363-9728-97D7-3592263802A6}"/>
              </a:ext>
            </a:extLst>
          </p:cNvPr>
          <p:cNvSpPr txBox="1">
            <a:spLocks noGrp="1"/>
          </p:cNvSpPr>
          <p:nvPr>
            <p:ph type="body" idx="1" hasCustomPrompt="1"/>
          </p:nvPr>
        </p:nvSpPr>
        <p:spPr>
          <a:xfrm>
            <a:off x="4829002" y="2286899"/>
            <a:ext cx="6656752" cy="3596012"/>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B9166918-12D6-A90B-85FF-1A2B942179EB}"/>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7847869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half text/smart art (+sub) opt 2 - dark">
    <p:bg>
      <p:bgPr>
        <a:solidFill>
          <a:schemeClr val="tx1"/>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FABF2-6EA2-8BB0-AC99-49C71787D241}"/>
              </a:ext>
            </a:extLst>
          </p:cNvPr>
          <p:cNvSpPr>
            <a:spLocks noGrp="1" noRot="1" noMove="1" noResize="1" noEditPoints="1" noAdjustHandles="1" noChangeArrowheads="1" noChangeShapeType="1"/>
          </p:cNvSpPr>
          <p:nvPr>
            <p:ph type="sldNum" sz="quarter" idx="17"/>
          </p:nvPr>
        </p:nvSpPr>
        <p:spPr/>
        <p:txBody>
          <a:bodyPr/>
          <a:lstStyle/>
          <a:p>
            <a:fld id="{8BF3FF81-66DF-9245-9BA9-AFECB59A0385}" type="slidenum">
              <a:rPr lang="en-US" smtClean="0"/>
              <a:pPr/>
              <a:t>‹#›</a:t>
            </a:fld>
            <a:endParaRPr lang="en-US"/>
          </a:p>
        </p:txBody>
      </p:sp>
      <p:sp>
        <p:nvSpPr>
          <p:cNvPr id="3" name="Rectangle 2">
            <a:extLst>
              <a:ext uri="{FF2B5EF4-FFF2-40B4-BE49-F238E27FC236}">
                <a16:creationId xmlns:a16="http://schemas.microsoft.com/office/drawing/2014/main" id="{450CD84E-53B1-1E42-2544-60CAD0B447A2}"/>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D8D474-B6E3-DBEC-6921-0659CD0E74A2}"/>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FC55AAF8-F92C-79D0-CBD5-084B6CDDCBED}"/>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7" name="Picture 6" descr="A logo on a black background&#10;&#10;AI-generated content may be incorrect.">
            <a:extLst>
              <a:ext uri="{FF2B5EF4-FFF2-40B4-BE49-F238E27FC236}">
                <a16:creationId xmlns:a16="http://schemas.microsoft.com/office/drawing/2014/main" id="{B6D5D850-C63D-2EA7-06CF-E0034872CB08}"/>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3" name="SmartArt Placeholder 14">
            <a:extLst>
              <a:ext uri="{FF2B5EF4-FFF2-40B4-BE49-F238E27FC236}">
                <a16:creationId xmlns:a16="http://schemas.microsoft.com/office/drawing/2014/main" id="{5EB69A26-DCD6-1AD8-5884-3D17D4B271E1}"/>
              </a:ext>
            </a:extLst>
          </p:cNvPr>
          <p:cNvSpPr>
            <a:spLocks noGrp="1"/>
          </p:cNvSpPr>
          <p:nvPr>
            <p:ph type="dgm" sz="quarter" idx="16"/>
          </p:nvPr>
        </p:nvSpPr>
        <p:spPr>
          <a:xfrm>
            <a:off x="703580" y="560174"/>
            <a:ext cx="5405042" cy="5391444"/>
          </a:xfrm>
        </p:spPr>
        <p:txBody>
          <a:bodyPr/>
          <a:lstStyle/>
          <a:p>
            <a:endParaRPr lang="en-GB"/>
          </a:p>
        </p:txBody>
      </p:sp>
      <p:sp>
        <p:nvSpPr>
          <p:cNvPr id="20" name="Google Shape;22;p2">
            <a:extLst>
              <a:ext uri="{FF2B5EF4-FFF2-40B4-BE49-F238E27FC236}">
                <a16:creationId xmlns:a16="http://schemas.microsoft.com/office/drawing/2014/main" id="{FD15FAB6-EC8E-6C14-FA80-DAF81835317E}"/>
              </a:ext>
            </a:extLst>
          </p:cNvPr>
          <p:cNvSpPr txBox="1">
            <a:spLocks noGrp="1"/>
          </p:cNvSpPr>
          <p:nvPr>
            <p:ph type="body" idx="1" hasCustomPrompt="1"/>
          </p:nvPr>
        </p:nvSpPr>
        <p:spPr>
          <a:xfrm>
            <a:off x="6643818" y="1814508"/>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
        <p:nvSpPr>
          <p:cNvPr id="21" name="Google Shape;22;p2">
            <a:extLst>
              <a:ext uri="{FF2B5EF4-FFF2-40B4-BE49-F238E27FC236}">
                <a16:creationId xmlns:a16="http://schemas.microsoft.com/office/drawing/2014/main" id="{45B61B37-7DEA-D39A-4D4B-76B6D989F1BC}"/>
              </a:ext>
            </a:extLst>
          </p:cNvPr>
          <p:cNvSpPr txBox="1">
            <a:spLocks noGrp="1"/>
          </p:cNvSpPr>
          <p:nvPr>
            <p:ph type="body" idx="14" hasCustomPrompt="1"/>
          </p:nvPr>
        </p:nvSpPr>
        <p:spPr>
          <a:xfrm>
            <a:off x="6643817" y="1488615"/>
            <a:ext cx="486300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23" name="Google Shape;21;p2">
            <a:extLst>
              <a:ext uri="{FF2B5EF4-FFF2-40B4-BE49-F238E27FC236}">
                <a16:creationId xmlns:a16="http://schemas.microsoft.com/office/drawing/2014/main" id="{AB72EFAA-6E84-9E3D-D162-EAFCA223989F}"/>
              </a:ext>
            </a:extLst>
          </p:cNvPr>
          <p:cNvSpPr txBox="1">
            <a:spLocks noGrp="1"/>
          </p:cNvSpPr>
          <p:nvPr>
            <p:ph type="title"/>
          </p:nvPr>
        </p:nvSpPr>
        <p:spPr>
          <a:xfrm>
            <a:off x="6643817" y="560174"/>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9736407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615023" y="542926"/>
            <a:ext cx="3479800" cy="5339985"/>
          </a:xfrm>
          <a:prstGeom prst="roundRect">
            <a:avLst>
              <a:gd name="adj" fmla="val 7506"/>
            </a:avLst>
          </a:prstGeom>
        </p:spPr>
        <p:txBody>
          <a:bodyPr/>
          <a:lstStyle>
            <a:lvl1pPr>
              <a:defRPr b="0" i="0"/>
            </a:lvl1pPr>
          </a:lstStyle>
          <a:p>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4829002"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F99C6510-5363-9728-97D7-3592263802A6}"/>
              </a:ext>
            </a:extLst>
          </p:cNvPr>
          <p:cNvSpPr txBox="1">
            <a:spLocks noGrp="1"/>
          </p:cNvSpPr>
          <p:nvPr>
            <p:ph type="body" idx="1" hasCustomPrompt="1"/>
          </p:nvPr>
        </p:nvSpPr>
        <p:spPr>
          <a:xfrm>
            <a:off x="4829002" y="1871676"/>
            <a:ext cx="6656752" cy="401123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FDF8C39F-646B-8F11-753A-45B2A072AF83}"/>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76872798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546185" y="569118"/>
            <a:ext cx="5362302" cy="5362345"/>
          </a:xfrm>
          <a:prstGeom prst="roundRect">
            <a:avLst>
              <a:gd name="adj" fmla="val 7506"/>
            </a:avLst>
          </a:prstGeom>
        </p:spPr>
        <p:txBody>
          <a:bodyPr/>
          <a:lstStyle>
            <a:lvl1pPr>
              <a:defRPr b="0" i="0"/>
            </a:lvl1pPr>
          </a:lstStyle>
          <a:p>
            <a:r>
              <a:rPr lang="en-US"/>
              <a:t>Click icon to add picture</a:t>
            </a:r>
          </a:p>
        </p:txBody>
      </p:sp>
      <p:sp>
        <p:nvSpPr>
          <p:cNvPr id="3" name="Google Shape;21;p2">
            <a:extLst>
              <a:ext uri="{FF2B5EF4-FFF2-40B4-BE49-F238E27FC236}">
                <a16:creationId xmlns:a16="http://schemas.microsoft.com/office/drawing/2014/main" id="{094E5594-6DC4-5832-5ACA-1A6F96CABD40}"/>
              </a:ext>
            </a:extLst>
          </p:cNvPr>
          <p:cNvSpPr txBox="1">
            <a:spLocks noGrp="1"/>
          </p:cNvSpPr>
          <p:nvPr>
            <p:ph type="title" hasCustomPrompt="1"/>
          </p:nvPr>
        </p:nvSpPr>
        <p:spPr>
          <a:xfrm>
            <a:off x="6684021" y="665854"/>
            <a:ext cx="4961794"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7" name="Google Shape;22;p2">
            <a:extLst>
              <a:ext uri="{FF2B5EF4-FFF2-40B4-BE49-F238E27FC236}">
                <a16:creationId xmlns:a16="http://schemas.microsoft.com/office/drawing/2014/main" id="{7BAEC31A-CD4F-168F-9565-915C9B356E8A}"/>
              </a:ext>
            </a:extLst>
          </p:cNvPr>
          <p:cNvSpPr txBox="1">
            <a:spLocks noGrp="1"/>
          </p:cNvSpPr>
          <p:nvPr>
            <p:ph type="body" idx="14" hasCustomPrompt="1"/>
          </p:nvPr>
        </p:nvSpPr>
        <p:spPr>
          <a:xfrm>
            <a:off x="6683314" y="1871676"/>
            <a:ext cx="496179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Google Shape;22;p2">
            <a:extLst>
              <a:ext uri="{FF2B5EF4-FFF2-40B4-BE49-F238E27FC236}">
                <a16:creationId xmlns:a16="http://schemas.microsoft.com/office/drawing/2014/main" id="{F263CE2B-6CE8-0C06-8297-524BE235BC28}"/>
              </a:ext>
            </a:extLst>
          </p:cNvPr>
          <p:cNvSpPr txBox="1">
            <a:spLocks noGrp="1"/>
          </p:cNvSpPr>
          <p:nvPr>
            <p:ph type="body" idx="15" hasCustomPrompt="1"/>
          </p:nvPr>
        </p:nvSpPr>
        <p:spPr>
          <a:xfrm>
            <a:off x="6684021" y="2286899"/>
            <a:ext cx="4961794" cy="364456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FDD170DD-2AF8-4070-05ED-C2EBD7B441AB}"/>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85194443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546185" y="569118"/>
            <a:ext cx="5362302" cy="5362345"/>
          </a:xfrm>
          <a:prstGeom prst="roundRect">
            <a:avLst>
              <a:gd name="adj" fmla="val 7506"/>
            </a:avLst>
          </a:prstGeom>
        </p:spPr>
        <p:txBody>
          <a:bodyPr/>
          <a:lstStyle>
            <a:lvl1pPr>
              <a:defRPr b="0" i="0"/>
            </a:lvl1pPr>
          </a:lstStyle>
          <a:p>
            <a:r>
              <a:rPr lang="en-US"/>
              <a:t>Click icon to add picture</a:t>
            </a:r>
          </a:p>
        </p:txBody>
      </p:sp>
      <p:sp>
        <p:nvSpPr>
          <p:cNvPr id="3" name="Google Shape;21;p2">
            <a:extLst>
              <a:ext uri="{FF2B5EF4-FFF2-40B4-BE49-F238E27FC236}">
                <a16:creationId xmlns:a16="http://schemas.microsoft.com/office/drawing/2014/main" id="{094E5594-6DC4-5832-5ACA-1A6F96CABD40}"/>
              </a:ext>
            </a:extLst>
          </p:cNvPr>
          <p:cNvSpPr txBox="1">
            <a:spLocks noGrp="1"/>
          </p:cNvSpPr>
          <p:nvPr>
            <p:ph type="title" hasCustomPrompt="1"/>
          </p:nvPr>
        </p:nvSpPr>
        <p:spPr>
          <a:xfrm>
            <a:off x="6684021" y="665854"/>
            <a:ext cx="4743609"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F263CE2B-6CE8-0C06-8297-524BE235BC28}"/>
              </a:ext>
            </a:extLst>
          </p:cNvPr>
          <p:cNvSpPr txBox="1">
            <a:spLocks noGrp="1"/>
          </p:cNvSpPr>
          <p:nvPr>
            <p:ph type="body" idx="15" hasCustomPrompt="1"/>
          </p:nvPr>
        </p:nvSpPr>
        <p:spPr>
          <a:xfrm>
            <a:off x="6684021" y="1871676"/>
            <a:ext cx="4743609" cy="405978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D2CB996F-B786-F69F-5BC1-6E903FC5600D}"/>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7150204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6373969" y="569118"/>
            <a:ext cx="5362302" cy="5362345"/>
          </a:xfrm>
          <a:prstGeom prst="roundRect">
            <a:avLst>
              <a:gd name="adj" fmla="val 7506"/>
            </a:avLst>
          </a:prstGeom>
        </p:spPr>
        <p:txBody>
          <a:bodyPr/>
          <a:lstStyle>
            <a:lvl1pPr>
              <a:defRPr b="0" i="0"/>
            </a:lvl1pPr>
          </a:lstStyle>
          <a:p>
            <a:r>
              <a:rPr lang="en-US"/>
              <a:t>Click icon to add picture</a:t>
            </a:r>
          </a:p>
        </p:txBody>
      </p:sp>
      <p:sp>
        <p:nvSpPr>
          <p:cNvPr id="5" name="Google Shape;21;p2">
            <a:extLst>
              <a:ext uri="{FF2B5EF4-FFF2-40B4-BE49-F238E27FC236}">
                <a16:creationId xmlns:a16="http://schemas.microsoft.com/office/drawing/2014/main" id="{2327DEF3-E834-B096-22AF-394EA2742B8D}"/>
              </a:ext>
            </a:extLst>
          </p:cNvPr>
          <p:cNvSpPr txBox="1">
            <a:spLocks noGrp="1"/>
          </p:cNvSpPr>
          <p:nvPr>
            <p:ph type="title" hasCustomPrompt="1"/>
          </p:nvPr>
        </p:nvSpPr>
        <p:spPr>
          <a:xfrm>
            <a:off x="766800" y="665854"/>
            <a:ext cx="505176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BBC20B1A-4062-BE2A-3DBD-1316E674F68E}"/>
              </a:ext>
            </a:extLst>
          </p:cNvPr>
          <p:cNvSpPr txBox="1">
            <a:spLocks noGrp="1"/>
          </p:cNvSpPr>
          <p:nvPr>
            <p:ph type="body" idx="14" hasCustomPrompt="1"/>
          </p:nvPr>
        </p:nvSpPr>
        <p:spPr>
          <a:xfrm>
            <a:off x="766094" y="1871676"/>
            <a:ext cx="505176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8" name="Google Shape;22;p2">
            <a:extLst>
              <a:ext uri="{FF2B5EF4-FFF2-40B4-BE49-F238E27FC236}">
                <a16:creationId xmlns:a16="http://schemas.microsoft.com/office/drawing/2014/main" id="{46477C78-9553-1E54-F86B-71FBFE81D118}"/>
              </a:ext>
            </a:extLst>
          </p:cNvPr>
          <p:cNvSpPr txBox="1">
            <a:spLocks noGrp="1"/>
          </p:cNvSpPr>
          <p:nvPr>
            <p:ph type="body" idx="1" hasCustomPrompt="1"/>
          </p:nvPr>
        </p:nvSpPr>
        <p:spPr>
          <a:xfrm>
            <a:off x="766800" y="2286899"/>
            <a:ext cx="5051232" cy="3596012"/>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93EB869E-66BE-A61A-9A9B-D2360A6D908D}"/>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6806817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6373969" y="569118"/>
            <a:ext cx="5362302" cy="5362345"/>
          </a:xfrm>
          <a:prstGeom prst="roundRect">
            <a:avLst>
              <a:gd name="adj" fmla="val 7506"/>
            </a:avLst>
          </a:prstGeom>
        </p:spPr>
        <p:txBody>
          <a:bodyPr/>
          <a:lstStyle>
            <a:lvl1pPr>
              <a:defRPr b="0" i="0"/>
            </a:lvl1pPr>
          </a:lstStyle>
          <a:p>
            <a:r>
              <a:rPr lang="en-US"/>
              <a:t>Click icon to add picture</a:t>
            </a:r>
          </a:p>
        </p:txBody>
      </p:sp>
      <p:sp>
        <p:nvSpPr>
          <p:cNvPr id="5" name="Google Shape;21;p2">
            <a:extLst>
              <a:ext uri="{FF2B5EF4-FFF2-40B4-BE49-F238E27FC236}">
                <a16:creationId xmlns:a16="http://schemas.microsoft.com/office/drawing/2014/main" id="{2327DEF3-E834-B096-22AF-394EA2742B8D}"/>
              </a:ext>
            </a:extLst>
          </p:cNvPr>
          <p:cNvSpPr txBox="1">
            <a:spLocks noGrp="1"/>
          </p:cNvSpPr>
          <p:nvPr>
            <p:ph type="title" hasCustomPrompt="1"/>
          </p:nvPr>
        </p:nvSpPr>
        <p:spPr>
          <a:xfrm>
            <a:off x="766800" y="665854"/>
            <a:ext cx="4914329"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8" name="Google Shape;22;p2">
            <a:extLst>
              <a:ext uri="{FF2B5EF4-FFF2-40B4-BE49-F238E27FC236}">
                <a16:creationId xmlns:a16="http://schemas.microsoft.com/office/drawing/2014/main" id="{46477C78-9553-1E54-F86B-71FBFE81D118}"/>
              </a:ext>
            </a:extLst>
          </p:cNvPr>
          <p:cNvSpPr txBox="1">
            <a:spLocks noGrp="1"/>
          </p:cNvSpPr>
          <p:nvPr>
            <p:ph type="body" idx="1" hasCustomPrompt="1"/>
          </p:nvPr>
        </p:nvSpPr>
        <p:spPr>
          <a:xfrm>
            <a:off x="766800" y="1871676"/>
            <a:ext cx="4913809" cy="401123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24A27106-4315-59E6-D8E3-CCB63CEA1BD6}"/>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09274015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213725" y="542926"/>
            <a:ext cx="3479800" cy="5649220"/>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25688274-D689-A08D-29AE-F5A6DCE95D63}"/>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5" name="Google Shape;22;p2">
            <a:extLst>
              <a:ext uri="{FF2B5EF4-FFF2-40B4-BE49-F238E27FC236}">
                <a16:creationId xmlns:a16="http://schemas.microsoft.com/office/drawing/2014/main" id="{8811E510-B2BF-0BC5-BA8D-33F259B1F40C}"/>
              </a:ext>
            </a:extLst>
          </p:cNvPr>
          <p:cNvSpPr txBox="1">
            <a:spLocks noGrp="1"/>
          </p:cNvSpPr>
          <p:nvPr>
            <p:ph type="body" idx="1" hasCustomPrompt="1"/>
          </p:nvPr>
        </p:nvSpPr>
        <p:spPr>
          <a:xfrm>
            <a:off x="766800" y="2286898"/>
            <a:ext cx="6656752" cy="390524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0F3C7836-4B0B-0B08-6410-12B37F0306EA}"/>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3406047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213725" y="542926"/>
            <a:ext cx="3479800" cy="5649220"/>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8811E510-B2BF-0BC5-BA8D-33F259B1F40C}"/>
              </a:ext>
            </a:extLst>
          </p:cNvPr>
          <p:cNvSpPr txBox="1">
            <a:spLocks noGrp="1"/>
          </p:cNvSpPr>
          <p:nvPr>
            <p:ph type="body" idx="1" hasCustomPrompt="1"/>
          </p:nvPr>
        </p:nvSpPr>
        <p:spPr>
          <a:xfrm>
            <a:off x="766800" y="1871676"/>
            <a:ext cx="6656752" cy="432046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ACD0859E-B2EA-5FBC-0DAB-96831C9393E3}"/>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82018472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4829432" y="665854"/>
            <a:ext cx="6658162"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25688274-D689-A08D-29AE-F5A6DCE95D63}"/>
              </a:ext>
            </a:extLst>
          </p:cNvPr>
          <p:cNvSpPr txBox="1">
            <a:spLocks noGrp="1"/>
          </p:cNvSpPr>
          <p:nvPr>
            <p:ph type="body" idx="14" hasCustomPrompt="1"/>
          </p:nvPr>
        </p:nvSpPr>
        <p:spPr>
          <a:xfrm>
            <a:off x="4828726" y="1871676"/>
            <a:ext cx="665816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5" name="Google Shape;22;p2">
            <a:extLst>
              <a:ext uri="{FF2B5EF4-FFF2-40B4-BE49-F238E27FC236}">
                <a16:creationId xmlns:a16="http://schemas.microsoft.com/office/drawing/2014/main" id="{8811E510-B2BF-0BC5-BA8D-33F259B1F40C}"/>
              </a:ext>
            </a:extLst>
          </p:cNvPr>
          <p:cNvSpPr txBox="1">
            <a:spLocks noGrp="1"/>
          </p:cNvSpPr>
          <p:nvPr>
            <p:ph type="body" idx="1" hasCustomPrompt="1"/>
          </p:nvPr>
        </p:nvSpPr>
        <p:spPr>
          <a:xfrm>
            <a:off x="4829001" y="2286898"/>
            <a:ext cx="6657457" cy="390524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Picture Placeholder 2">
            <a:extLst>
              <a:ext uri="{FF2B5EF4-FFF2-40B4-BE49-F238E27FC236}">
                <a16:creationId xmlns:a16="http://schemas.microsoft.com/office/drawing/2014/main" id="{85A6DEB7-9C1F-3FA0-2FF8-A81AF0DC9931}"/>
              </a:ext>
            </a:extLst>
          </p:cNvPr>
          <p:cNvSpPr>
            <a:spLocks noGrp="1"/>
          </p:cNvSpPr>
          <p:nvPr>
            <p:ph type="pic" sz="quarter" idx="15"/>
          </p:nvPr>
        </p:nvSpPr>
        <p:spPr>
          <a:xfrm>
            <a:off x="615023" y="542926"/>
            <a:ext cx="3479800" cy="5649219"/>
          </a:xfrm>
          <a:prstGeom prst="roundRect">
            <a:avLst>
              <a:gd name="adj" fmla="val 7506"/>
            </a:avLst>
          </a:prstGeom>
        </p:spPr>
        <p:txBody>
          <a:bodyPr/>
          <a:lstStyle>
            <a:lvl1pPr>
              <a:defRPr b="0" i="0">
                <a:solidFill>
                  <a:schemeClr val="bg1"/>
                </a:solidFill>
              </a:defRPr>
            </a:lvl1pPr>
          </a:lstStyle>
          <a:p>
            <a:r>
              <a:rPr lang="en-US"/>
              <a:t>Click icon to add picture</a:t>
            </a:r>
          </a:p>
        </p:txBody>
      </p:sp>
      <p:sp>
        <p:nvSpPr>
          <p:cNvPr id="3" name="Slide Number Placeholder 2">
            <a:extLst>
              <a:ext uri="{FF2B5EF4-FFF2-40B4-BE49-F238E27FC236}">
                <a16:creationId xmlns:a16="http://schemas.microsoft.com/office/drawing/2014/main" id="{F7ACA508-839D-39EA-A8E8-DC659BB4E975}"/>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50739738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4829432" y="665854"/>
            <a:ext cx="6658162"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8811E510-B2BF-0BC5-BA8D-33F259B1F40C}"/>
              </a:ext>
            </a:extLst>
          </p:cNvPr>
          <p:cNvSpPr txBox="1">
            <a:spLocks noGrp="1"/>
          </p:cNvSpPr>
          <p:nvPr>
            <p:ph type="body" idx="1" hasCustomPrompt="1"/>
          </p:nvPr>
        </p:nvSpPr>
        <p:spPr>
          <a:xfrm>
            <a:off x="4829001" y="1871676"/>
            <a:ext cx="6657457" cy="432046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Picture Placeholder 2">
            <a:extLst>
              <a:ext uri="{FF2B5EF4-FFF2-40B4-BE49-F238E27FC236}">
                <a16:creationId xmlns:a16="http://schemas.microsoft.com/office/drawing/2014/main" id="{85A6DEB7-9C1F-3FA0-2FF8-A81AF0DC9931}"/>
              </a:ext>
            </a:extLst>
          </p:cNvPr>
          <p:cNvSpPr>
            <a:spLocks noGrp="1"/>
          </p:cNvSpPr>
          <p:nvPr>
            <p:ph type="pic" sz="quarter" idx="15"/>
          </p:nvPr>
        </p:nvSpPr>
        <p:spPr>
          <a:xfrm>
            <a:off x="615023" y="542926"/>
            <a:ext cx="3479800" cy="5649219"/>
          </a:xfrm>
          <a:prstGeom prst="roundRect">
            <a:avLst>
              <a:gd name="adj" fmla="val 7506"/>
            </a:avLst>
          </a:prstGeom>
        </p:spPr>
        <p:txBody>
          <a:bodyPr/>
          <a:lstStyle>
            <a:lvl1pPr>
              <a:defRPr b="0" i="0">
                <a:solidFill>
                  <a:schemeClr val="bg1"/>
                </a:solidFill>
              </a:defRPr>
            </a:lvl1pPr>
          </a:lstStyle>
          <a:p>
            <a:r>
              <a:rPr lang="en-US"/>
              <a:t>Click icon to add picture</a:t>
            </a:r>
          </a:p>
        </p:txBody>
      </p:sp>
      <p:sp>
        <p:nvSpPr>
          <p:cNvPr id="3" name="Slide Number Placeholder 2">
            <a:extLst>
              <a:ext uri="{FF2B5EF4-FFF2-40B4-BE49-F238E27FC236}">
                <a16:creationId xmlns:a16="http://schemas.microsoft.com/office/drawing/2014/main" id="{E77DA960-8846-2580-0397-E0ACFA55EA4D}"/>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28123633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546185" y="569118"/>
            <a:ext cx="5554800" cy="5554845"/>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3" name="Google Shape;21;p2">
            <a:extLst>
              <a:ext uri="{FF2B5EF4-FFF2-40B4-BE49-F238E27FC236}">
                <a16:creationId xmlns:a16="http://schemas.microsoft.com/office/drawing/2014/main" id="{094E5594-6DC4-5832-5ACA-1A6F96CABD40}"/>
              </a:ext>
            </a:extLst>
          </p:cNvPr>
          <p:cNvSpPr txBox="1">
            <a:spLocks noGrp="1"/>
          </p:cNvSpPr>
          <p:nvPr>
            <p:ph type="title" hasCustomPrompt="1"/>
          </p:nvPr>
        </p:nvSpPr>
        <p:spPr>
          <a:xfrm>
            <a:off x="6861779" y="665854"/>
            <a:ext cx="4871672"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7" name="Google Shape;22;p2">
            <a:extLst>
              <a:ext uri="{FF2B5EF4-FFF2-40B4-BE49-F238E27FC236}">
                <a16:creationId xmlns:a16="http://schemas.microsoft.com/office/drawing/2014/main" id="{7BAEC31A-CD4F-168F-9565-915C9B356E8A}"/>
              </a:ext>
            </a:extLst>
          </p:cNvPr>
          <p:cNvSpPr txBox="1">
            <a:spLocks noGrp="1"/>
          </p:cNvSpPr>
          <p:nvPr>
            <p:ph type="body" idx="14" hasCustomPrompt="1"/>
          </p:nvPr>
        </p:nvSpPr>
        <p:spPr>
          <a:xfrm>
            <a:off x="6861072" y="1871676"/>
            <a:ext cx="4871673"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Google Shape;22;p2">
            <a:extLst>
              <a:ext uri="{FF2B5EF4-FFF2-40B4-BE49-F238E27FC236}">
                <a16:creationId xmlns:a16="http://schemas.microsoft.com/office/drawing/2014/main" id="{6C6E1363-3A74-C22C-2F02-60FA7AAA1F8C}"/>
              </a:ext>
            </a:extLst>
          </p:cNvPr>
          <p:cNvSpPr txBox="1">
            <a:spLocks noGrp="1"/>
          </p:cNvSpPr>
          <p:nvPr>
            <p:ph type="body" idx="15" hasCustomPrompt="1"/>
          </p:nvPr>
        </p:nvSpPr>
        <p:spPr>
          <a:xfrm>
            <a:off x="6861779" y="2286898"/>
            <a:ext cx="4871672" cy="383706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3C9169CA-9DB2-4ED9-D5ED-322B2840D1B2}"/>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4137583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half text/smart art opt 2 - dark">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D909A1-7841-F908-DB44-70554415A4C8}"/>
              </a:ext>
            </a:extLst>
          </p:cNvPr>
          <p:cNvSpPr>
            <a:spLocks noGrp="1" noRot="1" noMove="1" noResize="1" noEditPoints="1" noAdjustHandles="1" noChangeArrowheads="1" noChangeShapeType="1"/>
          </p:cNvSpPr>
          <p:nvPr>
            <p:ph type="sldNum" sz="quarter" idx="16"/>
          </p:nvPr>
        </p:nvSpPr>
        <p:spPr/>
        <p:txBody>
          <a:bodyPr/>
          <a:lstStyle/>
          <a:p>
            <a:fld id="{8BF3FF81-66DF-9245-9BA9-AFECB59A0385}" type="slidenum">
              <a:rPr lang="en-US" smtClean="0"/>
              <a:pPr/>
              <a:t>‹#›</a:t>
            </a:fld>
            <a:endParaRPr lang="en-US"/>
          </a:p>
        </p:txBody>
      </p:sp>
      <p:sp>
        <p:nvSpPr>
          <p:cNvPr id="3" name="Rectangle 2">
            <a:extLst>
              <a:ext uri="{FF2B5EF4-FFF2-40B4-BE49-F238E27FC236}">
                <a16:creationId xmlns:a16="http://schemas.microsoft.com/office/drawing/2014/main" id="{3B7D492F-2080-FD14-3ADE-12D1D12DF11F}"/>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1B2E62-3390-2351-7E16-C0A2D589299A}"/>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F50F41A2-E115-099B-D5AA-BA5303E4C95C}"/>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7" name="Picture 6" descr="A logo on a black background&#10;&#10;AI-generated content may be incorrect.">
            <a:extLst>
              <a:ext uri="{FF2B5EF4-FFF2-40B4-BE49-F238E27FC236}">
                <a16:creationId xmlns:a16="http://schemas.microsoft.com/office/drawing/2014/main" id="{50CB5A32-2EA6-AFD9-C2A5-D9B55D35EDDA}"/>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8" name="SmartArt Placeholder 14">
            <a:extLst>
              <a:ext uri="{FF2B5EF4-FFF2-40B4-BE49-F238E27FC236}">
                <a16:creationId xmlns:a16="http://schemas.microsoft.com/office/drawing/2014/main" id="{9A53519A-BF04-2241-6ED1-AFDFA400E50B}"/>
              </a:ext>
            </a:extLst>
          </p:cNvPr>
          <p:cNvSpPr>
            <a:spLocks noGrp="1"/>
          </p:cNvSpPr>
          <p:nvPr>
            <p:ph type="dgm" sz="quarter" idx="17"/>
          </p:nvPr>
        </p:nvSpPr>
        <p:spPr>
          <a:xfrm>
            <a:off x="703580" y="560174"/>
            <a:ext cx="5405042" cy="5391443"/>
          </a:xfrm>
        </p:spPr>
        <p:txBody>
          <a:bodyPr/>
          <a:lstStyle/>
          <a:p>
            <a:endParaRPr lang="en-GB"/>
          </a:p>
        </p:txBody>
      </p:sp>
      <p:sp>
        <p:nvSpPr>
          <p:cNvPr id="12" name="Google Shape;22;p2">
            <a:extLst>
              <a:ext uri="{FF2B5EF4-FFF2-40B4-BE49-F238E27FC236}">
                <a16:creationId xmlns:a16="http://schemas.microsoft.com/office/drawing/2014/main" id="{4D86D671-060B-AF6F-7B6C-7DE9A685559A}"/>
              </a:ext>
            </a:extLst>
          </p:cNvPr>
          <p:cNvSpPr txBox="1">
            <a:spLocks noGrp="1"/>
          </p:cNvSpPr>
          <p:nvPr>
            <p:ph type="body" idx="1" hasCustomPrompt="1"/>
          </p:nvPr>
        </p:nvSpPr>
        <p:spPr>
          <a:xfrm>
            <a:off x="6643818" y="1488615"/>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
        <p:nvSpPr>
          <p:cNvPr id="15" name="Google Shape;21;p2">
            <a:extLst>
              <a:ext uri="{FF2B5EF4-FFF2-40B4-BE49-F238E27FC236}">
                <a16:creationId xmlns:a16="http://schemas.microsoft.com/office/drawing/2014/main" id="{F6AFF70D-2068-F324-4C3F-C4D6639C9CB0}"/>
              </a:ext>
            </a:extLst>
          </p:cNvPr>
          <p:cNvSpPr txBox="1">
            <a:spLocks noGrp="1"/>
          </p:cNvSpPr>
          <p:nvPr>
            <p:ph type="title"/>
          </p:nvPr>
        </p:nvSpPr>
        <p:spPr>
          <a:xfrm>
            <a:off x="6643817" y="560174"/>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08101769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546185" y="569118"/>
            <a:ext cx="5554800" cy="5554845"/>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3" name="Google Shape;21;p2">
            <a:extLst>
              <a:ext uri="{FF2B5EF4-FFF2-40B4-BE49-F238E27FC236}">
                <a16:creationId xmlns:a16="http://schemas.microsoft.com/office/drawing/2014/main" id="{094E5594-6DC4-5832-5ACA-1A6F96CABD40}"/>
              </a:ext>
            </a:extLst>
          </p:cNvPr>
          <p:cNvSpPr txBox="1">
            <a:spLocks noGrp="1"/>
          </p:cNvSpPr>
          <p:nvPr>
            <p:ph type="title" hasCustomPrompt="1"/>
          </p:nvPr>
        </p:nvSpPr>
        <p:spPr>
          <a:xfrm>
            <a:off x="6861779"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6C6E1363-3A74-C22C-2F02-60FA7AAA1F8C}"/>
              </a:ext>
            </a:extLst>
          </p:cNvPr>
          <p:cNvSpPr txBox="1">
            <a:spLocks noGrp="1"/>
          </p:cNvSpPr>
          <p:nvPr>
            <p:ph type="body" idx="15" hasCustomPrompt="1"/>
          </p:nvPr>
        </p:nvSpPr>
        <p:spPr>
          <a:xfrm>
            <a:off x="6861779" y="1871676"/>
            <a:ext cx="4565851" cy="425228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B765B84B-8906-4BE1-B867-3E8005D44F4D}"/>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97437311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rgbClr val="030304"/>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07DEAA-3E15-1959-9B68-13348D48D0B2}"/>
              </a:ext>
            </a:extLst>
          </p:cNvPr>
          <p:cNvSpPr>
            <a:spLocks noGrp="1"/>
          </p:cNvSpPr>
          <p:nvPr>
            <p:ph type="pic" sz="quarter" idx="15"/>
          </p:nvPr>
        </p:nvSpPr>
        <p:spPr>
          <a:xfrm>
            <a:off x="6167984" y="569118"/>
            <a:ext cx="5554800" cy="5554845"/>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5" name="Google Shape;21;p2">
            <a:extLst>
              <a:ext uri="{FF2B5EF4-FFF2-40B4-BE49-F238E27FC236}">
                <a16:creationId xmlns:a16="http://schemas.microsoft.com/office/drawing/2014/main" id="{2327DEF3-E834-B096-22AF-394EA2742B8D}"/>
              </a:ext>
            </a:extLst>
          </p:cNvPr>
          <p:cNvSpPr txBox="1">
            <a:spLocks noGrp="1"/>
          </p:cNvSpPr>
          <p:nvPr>
            <p:ph type="title" hasCustomPrompt="1"/>
          </p:nvPr>
        </p:nvSpPr>
        <p:spPr>
          <a:xfrm>
            <a:off x="766800" y="665854"/>
            <a:ext cx="5011442" cy="1018710"/>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BBC20B1A-4062-BE2A-3DBD-1316E674F68E}"/>
              </a:ext>
            </a:extLst>
          </p:cNvPr>
          <p:cNvSpPr txBox="1">
            <a:spLocks noGrp="1"/>
          </p:cNvSpPr>
          <p:nvPr>
            <p:ph type="body" idx="14" hasCustomPrompt="1"/>
          </p:nvPr>
        </p:nvSpPr>
        <p:spPr>
          <a:xfrm>
            <a:off x="766093" y="1871676"/>
            <a:ext cx="5011443" cy="278973"/>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8" name="Google Shape;22;p2">
            <a:extLst>
              <a:ext uri="{FF2B5EF4-FFF2-40B4-BE49-F238E27FC236}">
                <a16:creationId xmlns:a16="http://schemas.microsoft.com/office/drawing/2014/main" id="{46477C78-9553-1E54-F86B-71FBFE81D118}"/>
              </a:ext>
            </a:extLst>
          </p:cNvPr>
          <p:cNvSpPr txBox="1">
            <a:spLocks noGrp="1"/>
          </p:cNvSpPr>
          <p:nvPr>
            <p:ph type="body" idx="1" hasCustomPrompt="1"/>
          </p:nvPr>
        </p:nvSpPr>
        <p:spPr>
          <a:xfrm>
            <a:off x="766801" y="2286899"/>
            <a:ext cx="5010912" cy="383706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64F59F3F-51AF-71C9-1968-42B1D55E3A3B}"/>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93428904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rgbClr val="030304"/>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07DEAA-3E15-1959-9B68-13348D48D0B2}"/>
              </a:ext>
            </a:extLst>
          </p:cNvPr>
          <p:cNvSpPr>
            <a:spLocks noGrp="1"/>
          </p:cNvSpPr>
          <p:nvPr>
            <p:ph type="pic" sz="quarter" idx="15"/>
          </p:nvPr>
        </p:nvSpPr>
        <p:spPr>
          <a:xfrm>
            <a:off x="6167984" y="569118"/>
            <a:ext cx="5554800" cy="5554845"/>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5" name="Google Shape;21;p2">
            <a:extLst>
              <a:ext uri="{FF2B5EF4-FFF2-40B4-BE49-F238E27FC236}">
                <a16:creationId xmlns:a16="http://schemas.microsoft.com/office/drawing/2014/main" id="{2327DEF3-E834-B096-22AF-394EA2742B8D}"/>
              </a:ext>
            </a:extLst>
          </p:cNvPr>
          <p:cNvSpPr txBox="1">
            <a:spLocks noGrp="1"/>
          </p:cNvSpPr>
          <p:nvPr>
            <p:ph type="title" hasCustomPrompt="1"/>
          </p:nvPr>
        </p:nvSpPr>
        <p:spPr>
          <a:xfrm>
            <a:off x="766801" y="665854"/>
            <a:ext cx="4703914" cy="1018710"/>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8" name="Google Shape;22;p2">
            <a:extLst>
              <a:ext uri="{FF2B5EF4-FFF2-40B4-BE49-F238E27FC236}">
                <a16:creationId xmlns:a16="http://schemas.microsoft.com/office/drawing/2014/main" id="{46477C78-9553-1E54-F86B-71FBFE81D118}"/>
              </a:ext>
            </a:extLst>
          </p:cNvPr>
          <p:cNvSpPr txBox="1">
            <a:spLocks noGrp="1"/>
          </p:cNvSpPr>
          <p:nvPr>
            <p:ph type="body" idx="1" hasCustomPrompt="1"/>
          </p:nvPr>
        </p:nvSpPr>
        <p:spPr>
          <a:xfrm>
            <a:off x="766801" y="1871676"/>
            <a:ext cx="4703416" cy="425228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DDD02386-DA85-E25D-5CD3-7AC7B75E62C7}"/>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81367570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2"/>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E315CAE5-1AC1-9902-4DD1-5468CDFAE368}"/>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49359B5C-D9DC-B911-4287-6A5AB8D189C5}"/>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6" name="Google Shape;22;p2">
            <a:extLst>
              <a:ext uri="{FF2B5EF4-FFF2-40B4-BE49-F238E27FC236}">
                <a16:creationId xmlns:a16="http://schemas.microsoft.com/office/drawing/2014/main" id="{8F671727-756F-50FC-FB85-1BF72DA077D3}"/>
              </a:ext>
            </a:extLst>
          </p:cNvPr>
          <p:cNvSpPr txBox="1">
            <a:spLocks noGrp="1"/>
          </p:cNvSpPr>
          <p:nvPr>
            <p:ph type="body" idx="1" hasCustomPrompt="1"/>
          </p:nvPr>
        </p:nvSpPr>
        <p:spPr>
          <a:xfrm>
            <a:off x="766800" y="2400186"/>
            <a:ext cx="6657457" cy="365265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A36D7ED2-BDD2-9EAC-9B5D-F9666CDC0E81}"/>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45916036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accent1"/>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E315CAE5-1AC1-9902-4DD1-5468CDFAE368}"/>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49359B5C-D9DC-B911-4287-6A5AB8D189C5}"/>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6" name="Google Shape;22;p2">
            <a:extLst>
              <a:ext uri="{FF2B5EF4-FFF2-40B4-BE49-F238E27FC236}">
                <a16:creationId xmlns:a16="http://schemas.microsoft.com/office/drawing/2014/main" id="{8F671727-756F-50FC-FB85-1BF72DA077D3}"/>
              </a:ext>
            </a:extLst>
          </p:cNvPr>
          <p:cNvSpPr txBox="1">
            <a:spLocks noGrp="1"/>
          </p:cNvSpPr>
          <p:nvPr>
            <p:ph type="body" idx="1" hasCustomPrompt="1"/>
          </p:nvPr>
        </p:nvSpPr>
        <p:spPr>
          <a:xfrm>
            <a:off x="766800" y="2400186"/>
            <a:ext cx="6657457" cy="365265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9C16C300-76C0-359E-38A6-339C7F1FEC19}"/>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65577368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1"/>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E315CAE5-1AC1-9902-4DD1-5468CDFAE368}"/>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49359B5C-D9DC-B911-4287-6A5AB8D189C5}"/>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8" name="Google Shape;22;p2">
            <a:extLst>
              <a:ext uri="{FF2B5EF4-FFF2-40B4-BE49-F238E27FC236}">
                <a16:creationId xmlns:a16="http://schemas.microsoft.com/office/drawing/2014/main" id="{B28E897B-C29A-5EB7-5848-BFD2CBAB0CA5}"/>
              </a:ext>
            </a:extLst>
          </p:cNvPr>
          <p:cNvSpPr txBox="1">
            <a:spLocks noGrp="1"/>
          </p:cNvSpPr>
          <p:nvPr>
            <p:ph type="body" idx="1" hasCustomPrompt="1"/>
          </p:nvPr>
        </p:nvSpPr>
        <p:spPr>
          <a:xfrm>
            <a:off x="766800" y="2400186"/>
            <a:ext cx="6657457" cy="365265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513E6DF0-964B-279C-E091-02319D1F9EC5}"/>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18738227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2"/>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4CF82C86-069D-30FE-282F-42BE9AB4DAD8}"/>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A1591409-0CF5-6B3A-B6AA-9F0CBCE78F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7" name="Picture Placeholder 5">
            <a:extLst>
              <a:ext uri="{FF2B5EF4-FFF2-40B4-BE49-F238E27FC236}">
                <a16:creationId xmlns:a16="http://schemas.microsoft.com/office/drawing/2014/main" id="{492949D2-61F6-DC95-E997-E390C89F0FB6}"/>
              </a:ext>
            </a:extLst>
          </p:cNvPr>
          <p:cNvSpPr>
            <a:spLocks noGrp="1"/>
          </p:cNvSpPr>
          <p:nvPr>
            <p:ph type="pic" sz="quarter" idx="14"/>
          </p:nvPr>
        </p:nvSpPr>
        <p:spPr>
          <a:xfrm>
            <a:off x="766799" y="1949450"/>
            <a:ext cx="10579063" cy="3973920"/>
          </a:xfrm>
          <a:prstGeom prst="roundRect">
            <a:avLst>
              <a:gd name="adj" fmla="val 8326"/>
            </a:avLst>
          </a:prstGeom>
        </p:spPr>
        <p:txBody>
          <a:bodyPr/>
          <a:lstStyle>
            <a:lvl1pPr>
              <a:defRPr b="0" i="0"/>
            </a:lvl1pPr>
          </a:lstStyle>
          <a:p>
            <a:r>
              <a:rPr lang="en-US"/>
              <a:t>Click icon to add picture</a:t>
            </a:r>
          </a:p>
        </p:txBody>
      </p:sp>
      <p:sp>
        <p:nvSpPr>
          <p:cNvPr id="3" name="Slide Number Placeholder 2">
            <a:extLst>
              <a:ext uri="{FF2B5EF4-FFF2-40B4-BE49-F238E27FC236}">
                <a16:creationId xmlns:a16="http://schemas.microsoft.com/office/drawing/2014/main" id="{AF514B5E-BDC7-1FFA-F17A-6705EE19BA2A}"/>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0539188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2"/>
        </a:solidFill>
        <a:effectLst/>
      </p:bgPr>
    </p:bg>
    <p:spTree>
      <p:nvGrpSpPr>
        <p:cNvPr id="1" name="Shape 40"/>
        <p:cNvGrpSpPr/>
        <p:nvPr/>
      </p:nvGrpSpPr>
      <p:grpSpPr>
        <a:xfrm>
          <a:off x="0" y="0"/>
          <a:ext cx="0" cy="0"/>
          <a:chOff x="0" y="0"/>
          <a:chExt cx="0" cy="0"/>
        </a:xfrm>
      </p:grpSpPr>
      <p:sp>
        <p:nvSpPr>
          <p:cNvPr id="3" name="Chart Placeholder 2">
            <a:extLst>
              <a:ext uri="{FF2B5EF4-FFF2-40B4-BE49-F238E27FC236}">
                <a16:creationId xmlns:a16="http://schemas.microsoft.com/office/drawing/2014/main" id="{70CAD8B5-58E6-833A-3A0D-96D3BCFBE214}"/>
              </a:ext>
            </a:extLst>
          </p:cNvPr>
          <p:cNvSpPr>
            <a:spLocks noGrp="1"/>
          </p:cNvSpPr>
          <p:nvPr>
            <p:ph type="chart" sz="quarter" idx="13"/>
          </p:nvPr>
        </p:nvSpPr>
        <p:spPr>
          <a:xfrm>
            <a:off x="766801" y="1948775"/>
            <a:ext cx="10578386" cy="3974595"/>
          </a:xfrm>
          <a:prstGeom prst="roundRect">
            <a:avLst>
              <a:gd name="adj" fmla="val 8131"/>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Google Shape;21;p2">
            <a:extLst>
              <a:ext uri="{FF2B5EF4-FFF2-40B4-BE49-F238E27FC236}">
                <a16:creationId xmlns:a16="http://schemas.microsoft.com/office/drawing/2014/main" id="{4CF82C86-069D-30FE-282F-42BE9AB4DAD8}"/>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A1591409-0CF5-6B3A-B6AA-9F0CBCE78F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51A1E9E3-52FC-928A-7762-6DC7DFBFCE86}"/>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37774704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2"/>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4CF82C86-069D-30FE-282F-42BE9AB4DAD8}"/>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A1591409-0CF5-6B3A-B6AA-9F0CBCE78F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7" name="Media Placeholder 5">
            <a:extLst>
              <a:ext uri="{FF2B5EF4-FFF2-40B4-BE49-F238E27FC236}">
                <a16:creationId xmlns:a16="http://schemas.microsoft.com/office/drawing/2014/main" id="{011492F5-41C3-B14E-6F60-3217E1261450}"/>
              </a:ext>
            </a:extLst>
          </p:cNvPr>
          <p:cNvSpPr>
            <a:spLocks noGrp="1"/>
          </p:cNvSpPr>
          <p:nvPr>
            <p:ph type="media" sz="quarter" idx="14"/>
          </p:nvPr>
        </p:nvSpPr>
        <p:spPr>
          <a:xfrm>
            <a:off x="766799" y="1948266"/>
            <a:ext cx="10579063" cy="3975104"/>
          </a:xfrm>
          <a:prstGeom prst="roundRect">
            <a:avLst>
              <a:gd name="adj" fmla="val 8329"/>
            </a:avLst>
          </a:prstGeom>
        </p:spPr>
        <p:txBody>
          <a:bodyPr/>
          <a:lstStyle>
            <a:lvl1pPr>
              <a:defRPr b="0" i="0"/>
            </a:lvl1pPr>
          </a:lstStyle>
          <a:p>
            <a:r>
              <a:rPr lang="en-US"/>
              <a:t>Click icon to add media</a:t>
            </a:r>
          </a:p>
        </p:txBody>
      </p:sp>
      <p:sp>
        <p:nvSpPr>
          <p:cNvPr id="3" name="Slide Number Placeholder 2">
            <a:extLst>
              <a:ext uri="{FF2B5EF4-FFF2-40B4-BE49-F238E27FC236}">
                <a16:creationId xmlns:a16="http://schemas.microsoft.com/office/drawing/2014/main" id="{ED0A20B7-22F7-1588-1189-6FC38FB2294A}"/>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2249568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1"/>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4CF82C86-069D-30FE-282F-42BE9AB4DAD8}"/>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A1591409-0CF5-6B3A-B6AA-9F0CBCE78F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7" name="Picture Placeholder 5">
            <a:extLst>
              <a:ext uri="{FF2B5EF4-FFF2-40B4-BE49-F238E27FC236}">
                <a16:creationId xmlns:a16="http://schemas.microsoft.com/office/drawing/2014/main" id="{492949D2-61F6-DC95-E997-E390C89F0FB6}"/>
              </a:ext>
            </a:extLst>
          </p:cNvPr>
          <p:cNvSpPr>
            <a:spLocks noGrp="1"/>
          </p:cNvSpPr>
          <p:nvPr>
            <p:ph type="pic" sz="quarter" idx="14"/>
          </p:nvPr>
        </p:nvSpPr>
        <p:spPr>
          <a:xfrm>
            <a:off x="766799" y="1949450"/>
            <a:ext cx="10579063" cy="4224338"/>
          </a:xfrm>
          <a:prstGeom prst="roundRect">
            <a:avLst>
              <a:gd name="adj" fmla="val 8326"/>
            </a:avLst>
          </a:prstGeom>
        </p:spPr>
        <p:txBody>
          <a:bodyPr/>
          <a:lstStyle>
            <a:lvl1pPr>
              <a:defRPr b="0" i="0">
                <a:solidFill>
                  <a:schemeClr val="bg1"/>
                </a:solidFill>
              </a:defRPr>
            </a:lvl1pPr>
          </a:lstStyle>
          <a:p>
            <a:r>
              <a:rPr lang="en-US"/>
              <a:t>Click icon to add picture</a:t>
            </a:r>
          </a:p>
        </p:txBody>
      </p:sp>
      <p:sp>
        <p:nvSpPr>
          <p:cNvPr id="3" name="Slide Number Placeholder 2">
            <a:extLst>
              <a:ext uri="{FF2B5EF4-FFF2-40B4-BE49-F238E27FC236}">
                <a16:creationId xmlns:a16="http://schemas.microsoft.com/office/drawing/2014/main" id="{0B970340-2168-C4B6-8D22-0953630F78EF}"/>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642681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73_Custom Layout" preserve="1" userDrawn="1">
  <p:cSld name="text - dark">
    <p:bg>
      <p:bgPr>
        <a:solidFill>
          <a:schemeClr val="bg2"/>
        </a:solidFill>
        <a:effectLst/>
      </p:bgPr>
    </p:bg>
    <p:spTree>
      <p:nvGrpSpPr>
        <p:cNvPr id="1" name="Shape 40"/>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6D7ED2-BDD2-9EAC-9B5D-F9666CDC0E81}"/>
              </a:ext>
            </a:extLst>
          </p:cNvPr>
          <p:cNvSpPr>
            <a:spLocks noGrp="1"/>
          </p:cNvSpPr>
          <p:nvPr>
            <p:ph type="sldNum" sz="quarter" idx="15"/>
          </p:nvPr>
        </p:nvSpPr>
        <p:spPr/>
        <p:txBody>
          <a:bodyPr/>
          <a:lstStyle/>
          <a:p>
            <a:fld id="{8BF3FF81-66DF-9245-9BA9-AFECB59A0385}" type="slidenum">
              <a:rPr lang="en-US" smtClean="0"/>
              <a:pPr/>
              <a:t>‹#›</a:t>
            </a:fld>
            <a:endParaRPr lang="en-US"/>
          </a:p>
        </p:txBody>
      </p:sp>
      <p:sp>
        <p:nvSpPr>
          <p:cNvPr id="9" name="Google Shape;22;p2">
            <a:extLst>
              <a:ext uri="{FF2B5EF4-FFF2-40B4-BE49-F238E27FC236}">
                <a16:creationId xmlns:a16="http://schemas.microsoft.com/office/drawing/2014/main" id="{D2867F0C-6ADC-734F-9658-CA6FD6F371AF}"/>
              </a:ext>
            </a:extLst>
          </p:cNvPr>
          <p:cNvSpPr txBox="1">
            <a:spLocks noGrp="1"/>
          </p:cNvSpPr>
          <p:nvPr>
            <p:ph type="body" idx="1" hasCustomPrompt="1"/>
          </p:nvPr>
        </p:nvSpPr>
        <p:spPr>
          <a:xfrm>
            <a:off x="691978" y="1815736"/>
            <a:ext cx="10774436"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
        <p:nvSpPr>
          <p:cNvPr id="10" name="Google Shape;22;p2">
            <a:extLst>
              <a:ext uri="{FF2B5EF4-FFF2-40B4-BE49-F238E27FC236}">
                <a16:creationId xmlns:a16="http://schemas.microsoft.com/office/drawing/2014/main" id="{778C87FE-CB61-9AB2-094E-C3ECFC9DD604}"/>
              </a:ext>
            </a:extLst>
          </p:cNvPr>
          <p:cNvSpPr txBox="1">
            <a:spLocks noGrp="1"/>
          </p:cNvSpPr>
          <p:nvPr>
            <p:ph type="body" idx="14"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11" name="Slide Number Placeholder 2">
            <a:extLst>
              <a:ext uri="{FF2B5EF4-FFF2-40B4-BE49-F238E27FC236}">
                <a16:creationId xmlns:a16="http://schemas.microsoft.com/office/drawing/2014/main" id="{7CA7D4B8-79B8-B145-93B2-6726FBF5EE02}"/>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2" name="Slide Number Placeholder 1">
            <a:extLst>
              <a:ext uri="{FF2B5EF4-FFF2-40B4-BE49-F238E27FC236}">
                <a16:creationId xmlns:a16="http://schemas.microsoft.com/office/drawing/2014/main" id="{7D8D7721-8EA5-CB12-9250-8A4C6E9DD0B4}"/>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3" name="Rectangle 12">
            <a:extLst>
              <a:ext uri="{FF2B5EF4-FFF2-40B4-BE49-F238E27FC236}">
                <a16:creationId xmlns:a16="http://schemas.microsoft.com/office/drawing/2014/main" id="{7EF8706B-FEE6-5081-BFB1-E46BD3A313E4}"/>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E5B11BE-6701-7C75-3063-CC24FEFA5C81}"/>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5" name="Slide Number Placeholder 8">
            <a:extLst>
              <a:ext uri="{FF2B5EF4-FFF2-40B4-BE49-F238E27FC236}">
                <a16:creationId xmlns:a16="http://schemas.microsoft.com/office/drawing/2014/main" id="{B1B2CD7A-E160-CBB4-5DA8-2D4F66294FB2}"/>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6" name="Picture 15" descr="A logo on a black background&#10;&#10;AI-generated content may be incorrect.">
            <a:extLst>
              <a:ext uri="{FF2B5EF4-FFF2-40B4-BE49-F238E27FC236}">
                <a16:creationId xmlns:a16="http://schemas.microsoft.com/office/drawing/2014/main" id="{F8990E20-048C-0B22-D97F-F28850E220DE}"/>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 name="Google Shape;21;p2">
            <a:extLst>
              <a:ext uri="{FF2B5EF4-FFF2-40B4-BE49-F238E27FC236}">
                <a16:creationId xmlns:a16="http://schemas.microsoft.com/office/drawing/2014/main" id="{B3B64241-5A59-6B03-838C-8D540980F5A1}"/>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7229590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1"/>
        </a:solidFill>
        <a:effectLst/>
      </p:bgPr>
    </p:bg>
    <p:spTree>
      <p:nvGrpSpPr>
        <p:cNvPr id="1" name="Shape 40"/>
        <p:cNvGrpSpPr/>
        <p:nvPr/>
      </p:nvGrpSpPr>
      <p:grpSpPr>
        <a:xfrm>
          <a:off x="0" y="0"/>
          <a:ext cx="0" cy="0"/>
          <a:chOff x="0" y="0"/>
          <a:chExt cx="0" cy="0"/>
        </a:xfrm>
      </p:grpSpPr>
      <p:sp>
        <p:nvSpPr>
          <p:cNvPr id="3" name="Chart Placeholder 2">
            <a:extLst>
              <a:ext uri="{FF2B5EF4-FFF2-40B4-BE49-F238E27FC236}">
                <a16:creationId xmlns:a16="http://schemas.microsoft.com/office/drawing/2014/main" id="{70CAD8B5-58E6-833A-3A0D-96D3BCFBE214}"/>
              </a:ext>
            </a:extLst>
          </p:cNvPr>
          <p:cNvSpPr>
            <a:spLocks noGrp="1"/>
          </p:cNvSpPr>
          <p:nvPr>
            <p:ph type="chart" sz="quarter" idx="13"/>
          </p:nvPr>
        </p:nvSpPr>
        <p:spPr>
          <a:xfrm>
            <a:off x="766801" y="1948775"/>
            <a:ext cx="10578386" cy="4225522"/>
          </a:xfrm>
          <a:prstGeom prst="roundRect">
            <a:avLst>
              <a:gd name="adj" fmla="val 8131"/>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5" name="Google Shape;21;p2">
            <a:extLst>
              <a:ext uri="{FF2B5EF4-FFF2-40B4-BE49-F238E27FC236}">
                <a16:creationId xmlns:a16="http://schemas.microsoft.com/office/drawing/2014/main" id="{BBED39C1-A410-3444-EFE8-948CE0EE4B1C}"/>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B3160C39-588A-FC1A-5DA2-B0542C6D6A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0746BA45-DE39-89E2-4C25-F1DD909BD13C}"/>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45534470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1"/>
        </a:solidFill>
        <a:effectLst/>
      </p:bgPr>
    </p:bg>
    <p:spTree>
      <p:nvGrpSpPr>
        <p:cNvPr id="1" name="Shape 40"/>
        <p:cNvGrpSpPr/>
        <p:nvPr/>
      </p:nvGrpSpPr>
      <p:grpSpPr>
        <a:xfrm>
          <a:off x="0" y="0"/>
          <a:ext cx="0" cy="0"/>
          <a:chOff x="0" y="0"/>
          <a:chExt cx="0" cy="0"/>
        </a:xfrm>
      </p:grpSpPr>
      <p:sp>
        <p:nvSpPr>
          <p:cNvPr id="7" name="Media Placeholder 5">
            <a:extLst>
              <a:ext uri="{FF2B5EF4-FFF2-40B4-BE49-F238E27FC236}">
                <a16:creationId xmlns:a16="http://schemas.microsoft.com/office/drawing/2014/main" id="{011492F5-41C3-B14E-6F60-3217E1261450}"/>
              </a:ext>
            </a:extLst>
          </p:cNvPr>
          <p:cNvSpPr>
            <a:spLocks noGrp="1"/>
          </p:cNvSpPr>
          <p:nvPr>
            <p:ph type="media" sz="quarter" idx="14"/>
          </p:nvPr>
        </p:nvSpPr>
        <p:spPr>
          <a:xfrm>
            <a:off x="766799" y="1948266"/>
            <a:ext cx="10579063" cy="4225522"/>
          </a:xfrm>
          <a:prstGeom prst="roundRect">
            <a:avLst>
              <a:gd name="adj" fmla="val 8329"/>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media</a:t>
            </a:r>
          </a:p>
        </p:txBody>
      </p:sp>
      <p:sp>
        <p:nvSpPr>
          <p:cNvPr id="3" name="Google Shape;21;p2">
            <a:extLst>
              <a:ext uri="{FF2B5EF4-FFF2-40B4-BE49-F238E27FC236}">
                <a16:creationId xmlns:a16="http://schemas.microsoft.com/office/drawing/2014/main" id="{5A266CD1-0941-43F9-07B4-3C4FC8B3D5C9}"/>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6983286A-427A-7848-0686-804C076E22B8}"/>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A100FB0E-3DB8-45F3-AD97-6210FE2FD141}"/>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6734646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85_Custom Layout" preserve="1">
  <p:cSld name="85_Custom Layout">
    <p:bg>
      <p:bgPr>
        <a:solidFill>
          <a:schemeClr val="bg2"/>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dirty="0"/>
              <a:t>Click to add presentation title</a:t>
            </a:r>
            <a:endParaRPr dirty="0"/>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6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dirty="0"/>
              <a:t>CLICK TO ADD SUBTITLE (ALL CAPS) </a:t>
            </a:r>
          </a:p>
          <a:p>
            <a:endParaRPr dirty="0"/>
          </a:p>
        </p:txBody>
      </p:sp>
      <p:pic>
        <p:nvPicPr>
          <p:cNvPr id="6" name="Picture 5">
            <a:extLst>
              <a:ext uri="{FF2B5EF4-FFF2-40B4-BE49-F238E27FC236}">
                <a16:creationId xmlns:a16="http://schemas.microsoft.com/office/drawing/2014/main" id="{A2DEB7E9-A412-17BE-0D6C-98F1660B82A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68857" y="410824"/>
            <a:ext cx="2510013" cy="1719359"/>
          </a:xfrm>
          <a:prstGeom prst="rect">
            <a:avLst/>
          </a:prstGeom>
        </p:spPr>
      </p:pic>
      <p:pic>
        <p:nvPicPr>
          <p:cNvPr id="11" name="Picture 10">
            <a:extLst>
              <a:ext uri="{FF2B5EF4-FFF2-40B4-BE49-F238E27FC236}">
                <a16:creationId xmlns:a16="http://schemas.microsoft.com/office/drawing/2014/main" id="{DBB147D7-0FB2-812B-1C96-0D6F3F5BB548}"/>
              </a:ext>
            </a:extLst>
          </p:cNvPr>
          <p:cNvPicPr preferRelativeResize="0">
            <a:picLocks noChangeAspect="1"/>
          </p:cNvPicPr>
          <p:nvPr/>
        </p:nvPicPr>
        <p:blipFill>
          <a:blip r:embed="rId3" cstate="screen">
            <a:alphaModFix amt="85000"/>
            <a:extLst>
              <a:ext uri="{28A0092B-C50C-407E-A947-70E740481C1C}">
                <a14:useLocalDpi xmlns:a14="http://schemas.microsoft.com/office/drawing/2010/main"/>
              </a:ext>
            </a:extLst>
          </a:blip>
          <a:srcRect/>
          <a:stretch>
            <a:fillRect/>
          </a:stretch>
        </p:blipFill>
        <p:spPr>
          <a:xfrm>
            <a:off x="7117976" y="0"/>
            <a:ext cx="5074024" cy="6858000"/>
          </a:xfrm>
          <a:prstGeom prst="rect">
            <a:avLst/>
          </a:prstGeom>
        </p:spPr>
      </p:pic>
      <p:sp>
        <p:nvSpPr>
          <p:cNvPr id="3" name="Picture Placeholder 2">
            <a:extLst>
              <a:ext uri="{FF2B5EF4-FFF2-40B4-BE49-F238E27FC236}">
                <a16:creationId xmlns:a16="http://schemas.microsoft.com/office/drawing/2014/main" id="{03C23CFD-1D32-73EA-B187-DF5C88A7567B}"/>
              </a:ext>
            </a:extLst>
          </p:cNvPr>
          <p:cNvSpPr>
            <a:spLocks noGrp="1"/>
          </p:cNvSpPr>
          <p:nvPr>
            <p:ph type="pic" sz="quarter" idx="10"/>
          </p:nvPr>
        </p:nvSpPr>
        <p:spPr>
          <a:xfrm>
            <a:off x="3431047" y="687937"/>
            <a:ext cx="2509837" cy="1148176"/>
          </a:xfrm>
        </p:spPr>
        <p:txBody>
          <a:bodyPr/>
          <a:lstStyle/>
          <a:p>
            <a:r>
              <a:rPr lang="en-US"/>
              <a:t>Click icon to add picture</a:t>
            </a:r>
            <a:endParaRPr lang="en-GB"/>
          </a:p>
        </p:txBody>
      </p:sp>
    </p:spTree>
    <p:extLst>
      <p:ext uri="{BB962C8B-B14F-4D97-AF65-F5344CB8AC3E}">
        <p14:creationId xmlns:p14="http://schemas.microsoft.com/office/powerpoint/2010/main" val="229716958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85_Custom Layout" preserve="1">
  <p:cSld name="86_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Shape 18"/>
        <p:cNvGrpSpPr/>
        <p:nvPr/>
      </p:nvGrpSpPr>
      <p:grpSpPr>
        <a:xfrm>
          <a:off x="0" y="0"/>
          <a:ext cx="0" cy="0"/>
          <a:chOff x="0" y="0"/>
          <a:chExt cx="0" cy="0"/>
        </a:xfrm>
      </p:grpSpPr>
      <p:sp>
        <p:nvSpPr>
          <p:cNvPr id="6" name="Google Shape;21;p2">
            <a:extLst>
              <a:ext uri="{FF2B5EF4-FFF2-40B4-BE49-F238E27FC236}">
                <a16:creationId xmlns:a16="http://schemas.microsoft.com/office/drawing/2014/main" id="{4A011EBE-46E4-7E8E-A1F5-6AFA430BC9FC}"/>
              </a:ext>
            </a:extLst>
          </p:cNvPr>
          <p:cNvSpPr txBox="1">
            <a:spLocks noGrp="1"/>
          </p:cNvSpPr>
          <p:nvPr>
            <p:ph type="title" hasCustomPrompt="1"/>
          </p:nvPr>
        </p:nvSpPr>
        <p:spPr>
          <a:xfrm>
            <a:off x="766800" y="4264309"/>
            <a:ext cx="5481600"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40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dirty="0"/>
              <a:t>Click to add heading</a:t>
            </a:r>
            <a:endParaRPr dirty="0"/>
          </a:p>
        </p:txBody>
      </p:sp>
      <p:sp>
        <p:nvSpPr>
          <p:cNvPr id="7" name="Google Shape;22;p2">
            <a:extLst>
              <a:ext uri="{FF2B5EF4-FFF2-40B4-BE49-F238E27FC236}">
                <a16:creationId xmlns:a16="http://schemas.microsoft.com/office/drawing/2014/main" id="{3F913A01-59AF-1122-012F-3735F06B9C33}"/>
              </a:ext>
            </a:extLst>
          </p:cNvPr>
          <p:cNvSpPr txBox="1">
            <a:spLocks noGrp="1"/>
          </p:cNvSpPr>
          <p:nvPr>
            <p:ph type="body" idx="1" hasCustomPrompt="1"/>
          </p:nvPr>
        </p:nvSpPr>
        <p:spPr>
          <a:xfrm>
            <a:off x="766800" y="5413068"/>
            <a:ext cx="5481600" cy="582850"/>
          </a:xfrm>
          <a:prstGeom prst="rect">
            <a:avLst/>
          </a:prstGeom>
          <a:noFill/>
          <a:ln>
            <a:noFill/>
          </a:ln>
        </p:spPr>
        <p:txBody>
          <a:bodyPr spcFirstLastPara="1" wrap="square" lIns="0" tIns="0" rIns="0" bIns="0" anchor="t" anchorCtr="0">
            <a:normAutofit/>
          </a:bodyPr>
          <a:lstStyle>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cap="none" spc="0">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0" dirty="0"/>
              <a:t>To change the background on this slide: Right click &gt; Format Background &gt; Picture or texture fill &gt; Insert</a:t>
            </a:r>
          </a:p>
        </p:txBody>
      </p:sp>
      <p:sp>
        <p:nvSpPr>
          <p:cNvPr id="2" name="Slide Number Placeholder 1">
            <a:extLst>
              <a:ext uri="{FF2B5EF4-FFF2-40B4-BE49-F238E27FC236}">
                <a16:creationId xmlns:a16="http://schemas.microsoft.com/office/drawing/2014/main" id="{F8775DCF-0D83-7753-D76B-70EEB5D56EC5}"/>
              </a:ext>
            </a:extLst>
          </p:cNvPr>
          <p:cNvSpPr>
            <a:spLocks noGrp="1" noRot="1" noMove="1" noResize="1" noEditPoints="1" noAdjustHandles="1" noChangeArrowheads="1" noChangeShapeType="1"/>
          </p:cNvSpPr>
          <p:nvPr>
            <p:ph type="sldNum" sz="quarter" idx="11"/>
          </p:nvPr>
        </p:nvSpPr>
        <p:spPr/>
        <p:txBody>
          <a:bodyPr/>
          <a:lstStyle/>
          <a:p>
            <a:fld id="{8BF3FF81-66DF-9245-9BA9-AFECB59A0385}" type="slidenum">
              <a:rPr lang="en-US" smtClean="0"/>
              <a:pPr/>
              <a:t>‹#›</a:t>
            </a:fld>
            <a:endParaRPr lang="en-US" dirty="0"/>
          </a:p>
        </p:txBody>
      </p:sp>
      <p:sp>
        <p:nvSpPr>
          <p:cNvPr id="10" name="Rectangle 9">
            <a:extLst>
              <a:ext uri="{FF2B5EF4-FFF2-40B4-BE49-F238E27FC236}">
                <a16:creationId xmlns:a16="http://schemas.microsoft.com/office/drawing/2014/main" id="{FC3B08E8-4568-9993-7BB7-F7578516832F}"/>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6A6422A-8764-AEE5-8406-DD7EA1B049C3}"/>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7B039392-B948-3D99-F0E1-19B3487D27BE}"/>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3" name="Picture 12" descr="A logo on a black background&#10;&#10;AI-generated content may be incorrect.">
            <a:extLst>
              <a:ext uri="{FF2B5EF4-FFF2-40B4-BE49-F238E27FC236}">
                <a16:creationId xmlns:a16="http://schemas.microsoft.com/office/drawing/2014/main" id="{40339A4E-BCDF-4E38-63D1-6EEE7D5D8851}"/>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208713515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4_Custom Layout">
    <p:bg>
      <p:bgPr>
        <a:solidFill>
          <a:schemeClr val="bg2"/>
        </a:solidFill>
        <a:effectLst/>
      </p:bgPr>
    </p:bg>
    <p:spTree>
      <p:nvGrpSpPr>
        <p:cNvPr id="1" name="Shape 3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EB869E-66BE-A61A-9A9B-D2360A6D908D}"/>
              </a:ext>
            </a:extLst>
          </p:cNvPr>
          <p:cNvSpPr>
            <a:spLocks noGrp="1"/>
          </p:cNvSpPr>
          <p:nvPr>
            <p:ph type="sldNum" sz="quarter" idx="15"/>
          </p:nvPr>
        </p:nvSpPr>
        <p:spPr/>
        <p:txBody>
          <a:bodyPr/>
          <a:lstStyle/>
          <a:p>
            <a:fld id="{8BF3FF81-66DF-9245-9BA9-AFECB59A0385}" type="slidenum">
              <a:rPr lang="en-US" smtClean="0"/>
              <a:pPr/>
              <a:t>‹#›</a:t>
            </a:fld>
            <a:endParaRPr lang="en-US" dirty="0"/>
          </a:p>
        </p:txBody>
      </p:sp>
      <p:sp>
        <p:nvSpPr>
          <p:cNvPr id="4" name="Google Shape;21;p2">
            <a:extLst>
              <a:ext uri="{FF2B5EF4-FFF2-40B4-BE49-F238E27FC236}">
                <a16:creationId xmlns:a16="http://schemas.microsoft.com/office/drawing/2014/main" id="{BD345332-270B-A6C2-D249-7D5D0AB6D101}"/>
              </a:ext>
            </a:extLst>
          </p:cNvPr>
          <p:cNvSpPr txBox="1">
            <a:spLocks noGrp="1"/>
          </p:cNvSpPr>
          <p:nvPr>
            <p:ph type="title"/>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7" name="Google Shape;22;p2">
            <a:extLst>
              <a:ext uri="{FF2B5EF4-FFF2-40B4-BE49-F238E27FC236}">
                <a16:creationId xmlns:a16="http://schemas.microsoft.com/office/drawing/2014/main" id="{CC209449-50D1-F449-B113-70F812BA0CDE}"/>
              </a:ext>
            </a:extLst>
          </p:cNvPr>
          <p:cNvSpPr txBox="1">
            <a:spLocks noGrp="1"/>
          </p:cNvSpPr>
          <p:nvPr>
            <p:ph type="body" idx="1" hasCustomPrompt="1"/>
          </p:nvPr>
        </p:nvSpPr>
        <p:spPr>
          <a:xfrm>
            <a:off x="691978" y="1815736"/>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
        <p:nvSpPr>
          <p:cNvPr id="9" name="Google Shape;22;p2">
            <a:extLst>
              <a:ext uri="{FF2B5EF4-FFF2-40B4-BE49-F238E27FC236}">
                <a16:creationId xmlns:a16="http://schemas.microsoft.com/office/drawing/2014/main" id="{523EB6F6-F7A0-9ED2-4715-212FE5B6A4AF}"/>
              </a:ext>
            </a:extLst>
          </p:cNvPr>
          <p:cNvSpPr txBox="1">
            <a:spLocks noGrp="1"/>
          </p:cNvSpPr>
          <p:nvPr>
            <p:ph type="body" idx="14" hasCustomPrompt="1"/>
          </p:nvPr>
        </p:nvSpPr>
        <p:spPr>
          <a:xfrm>
            <a:off x="691977" y="1489843"/>
            <a:ext cx="486300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10" name="Picture Placeholder 2">
            <a:extLst>
              <a:ext uri="{FF2B5EF4-FFF2-40B4-BE49-F238E27FC236}">
                <a16:creationId xmlns:a16="http://schemas.microsoft.com/office/drawing/2014/main" id="{93462997-0B52-CE8D-77F5-42BCADAC27CA}"/>
              </a:ext>
            </a:extLst>
          </p:cNvPr>
          <p:cNvSpPr>
            <a:spLocks noGrp="1"/>
          </p:cNvSpPr>
          <p:nvPr>
            <p:ph type="pic" sz="quarter" idx="13"/>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11" name="Slide Number Placeholder 1">
            <a:extLst>
              <a:ext uri="{FF2B5EF4-FFF2-40B4-BE49-F238E27FC236}">
                <a16:creationId xmlns:a16="http://schemas.microsoft.com/office/drawing/2014/main" id="{254D4816-9437-7AC4-AA6C-B9842D9C07CA}"/>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2" name="Rectangle 11">
            <a:extLst>
              <a:ext uri="{FF2B5EF4-FFF2-40B4-BE49-F238E27FC236}">
                <a16:creationId xmlns:a16="http://schemas.microsoft.com/office/drawing/2014/main" id="{44E1E910-ACDD-2A82-E30D-7B1DEA3568A0}"/>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96F9F2C-BC3E-53B4-5277-7C32ED34EC74}"/>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4" name="Slide Number Placeholder 8">
            <a:extLst>
              <a:ext uri="{FF2B5EF4-FFF2-40B4-BE49-F238E27FC236}">
                <a16:creationId xmlns:a16="http://schemas.microsoft.com/office/drawing/2014/main" id="{F7548C63-6DAD-131F-546D-01BC7242D417}"/>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5" name="Picture 14" descr="A logo on a black background&#10;&#10;AI-generated content may be incorrect.">
            <a:extLst>
              <a:ext uri="{FF2B5EF4-FFF2-40B4-BE49-F238E27FC236}">
                <a16:creationId xmlns:a16="http://schemas.microsoft.com/office/drawing/2014/main" id="{48ACA1A4-289E-CC60-D872-6BCEE4DB30F4}"/>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23424704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bg2"/>
        </a:solidFill>
        <a:effectLst/>
      </p:bgPr>
    </p:bg>
    <p:spTree>
      <p:nvGrpSpPr>
        <p:cNvPr id="1" name="Shape 3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A27106-4315-59E6-D8E3-CCB63CEA1BD6}"/>
              </a:ext>
            </a:extLst>
          </p:cNvPr>
          <p:cNvSpPr>
            <a:spLocks noGrp="1"/>
          </p:cNvSpPr>
          <p:nvPr>
            <p:ph type="sldNum" sz="quarter" idx="14"/>
          </p:nvPr>
        </p:nvSpPr>
        <p:spPr/>
        <p:txBody>
          <a:bodyPr/>
          <a:lstStyle/>
          <a:p>
            <a:fld id="{8BF3FF81-66DF-9245-9BA9-AFECB59A0385}" type="slidenum">
              <a:rPr lang="en-US" smtClean="0"/>
              <a:pPr/>
              <a:t>‹#›</a:t>
            </a:fld>
            <a:endParaRPr lang="en-US" dirty="0"/>
          </a:p>
        </p:txBody>
      </p:sp>
      <p:sp>
        <p:nvSpPr>
          <p:cNvPr id="7" name="Google Shape;21;p2">
            <a:extLst>
              <a:ext uri="{FF2B5EF4-FFF2-40B4-BE49-F238E27FC236}">
                <a16:creationId xmlns:a16="http://schemas.microsoft.com/office/drawing/2014/main" id="{3A3692F7-7FDC-BFE2-7249-FFE8F8FF2E86}"/>
              </a:ext>
            </a:extLst>
          </p:cNvPr>
          <p:cNvSpPr txBox="1">
            <a:spLocks noGrp="1"/>
          </p:cNvSpPr>
          <p:nvPr>
            <p:ph type="title"/>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9" name="Google Shape;22;p2">
            <a:extLst>
              <a:ext uri="{FF2B5EF4-FFF2-40B4-BE49-F238E27FC236}">
                <a16:creationId xmlns:a16="http://schemas.microsoft.com/office/drawing/2014/main" id="{6E37217C-894A-98FD-9479-1E7CD1AD4284}"/>
              </a:ext>
            </a:extLst>
          </p:cNvPr>
          <p:cNvSpPr txBox="1">
            <a:spLocks noGrp="1"/>
          </p:cNvSpPr>
          <p:nvPr>
            <p:ph type="body" idx="1" hasCustomPrompt="1"/>
          </p:nvPr>
        </p:nvSpPr>
        <p:spPr>
          <a:xfrm>
            <a:off x="691978" y="1489843"/>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
        <p:nvSpPr>
          <p:cNvPr id="10" name="Picture Placeholder 2">
            <a:extLst>
              <a:ext uri="{FF2B5EF4-FFF2-40B4-BE49-F238E27FC236}">
                <a16:creationId xmlns:a16="http://schemas.microsoft.com/office/drawing/2014/main" id="{F80FB454-4B05-9A76-72C7-A68889904750}"/>
              </a:ext>
            </a:extLst>
          </p:cNvPr>
          <p:cNvSpPr>
            <a:spLocks noGrp="1"/>
          </p:cNvSpPr>
          <p:nvPr>
            <p:ph type="pic" sz="quarter" idx="13"/>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11" name="Slide Number Placeholder 2">
            <a:extLst>
              <a:ext uri="{FF2B5EF4-FFF2-40B4-BE49-F238E27FC236}">
                <a16:creationId xmlns:a16="http://schemas.microsoft.com/office/drawing/2014/main" id="{FEF9F537-ACD0-0B6C-C57C-F97B2AF2FE3E}"/>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2" name="Slide Number Placeholder 1">
            <a:extLst>
              <a:ext uri="{FF2B5EF4-FFF2-40B4-BE49-F238E27FC236}">
                <a16:creationId xmlns:a16="http://schemas.microsoft.com/office/drawing/2014/main" id="{2CB07FF3-3D6C-BEF6-C39F-4BA8BC7E230D}"/>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3" name="Rectangle 12">
            <a:extLst>
              <a:ext uri="{FF2B5EF4-FFF2-40B4-BE49-F238E27FC236}">
                <a16:creationId xmlns:a16="http://schemas.microsoft.com/office/drawing/2014/main" id="{DB9C520F-20EE-A0A0-82FA-8D5D54CEBAE3}"/>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34AB320-AB6B-F638-2506-4E3570E174B5}"/>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5" name="Slide Number Placeholder 8">
            <a:extLst>
              <a:ext uri="{FF2B5EF4-FFF2-40B4-BE49-F238E27FC236}">
                <a16:creationId xmlns:a16="http://schemas.microsoft.com/office/drawing/2014/main" id="{FBC817A8-679B-B37F-FB84-1166D311E345}"/>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6" name="Picture 15" descr="A logo on a black background&#10;&#10;AI-generated content may be incorrect.">
            <a:extLst>
              <a:ext uri="{FF2B5EF4-FFF2-40B4-BE49-F238E27FC236}">
                <a16:creationId xmlns:a16="http://schemas.microsoft.com/office/drawing/2014/main" id="{8C5AC285-3A71-09D6-764A-A03F781D70A4}"/>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47812223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bg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685180" y="560174"/>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8" name="Google Shape;22;p2">
            <a:extLst>
              <a:ext uri="{FF2B5EF4-FFF2-40B4-BE49-F238E27FC236}">
                <a16:creationId xmlns:a16="http://schemas.microsoft.com/office/drawing/2014/main" id="{0FF97802-DC41-A0D7-4B07-658D4DC3B847}"/>
              </a:ext>
            </a:extLst>
          </p:cNvPr>
          <p:cNvSpPr txBox="1">
            <a:spLocks noGrp="1"/>
          </p:cNvSpPr>
          <p:nvPr>
            <p:ph type="body" idx="14" hasCustomPrompt="1"/>
          </p:nvPr>
        </p:nvSpPr>
        <p:spPr>
          <a:xfrm>
            <a:off x="6647933" y="1488615"/>
            <a:ext cx="485888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9" name="Google Shape;21;p2">
            <a:extLst>
              <a:ext uri="{FF2B5EF4-FFF2-40B4-BE49-F238E27FC236}">
                <a16:creationId xmlns:a16="http://schemas.microsoft.com/office/drawing/2014/main" id="{32252E36-15E0-F65D-46A9-DF46927E7E9D}"/>
              </a:ext>
            </a:extLst>
          </p:cNvPr>
          <p:cNvSpPr txBox="1">
            <a:spLocks noGrp="1"/>
          </p:cNvSpPr>
          <p:nvPr>
            <p:ph type="title"/>
          </p:nvPr>
        </p:nvSpPr>
        <p:spPr>
          <a:xfrm>
            <a:off x="6647933" y="560174"/>
            <a:ext cx="4858885"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15" name="Slide Number Placeholder 4">
            <a:extLst>
              <a:ext uri="{FF2B5EF4-FFF2-40B4-BE49-F238E27FC236}">
                <a16:creationId xmlns:a16="http://schemas.microsoft.com/office/drawing/2014/main" id="{0236247A-1BF0-4260-07ED-A565D19AD322}"/>
              </a:ext>
            </a:extLst>
          </p:cNvPr>
          <p:cNvSpPr>
            <a:spLocks noGrp="1" noRot="1" noMove="1" noResize="1" noEditPoints="1" noAdjustHandles="1" noChangeArrowheads="1" noChangeShapeType="1"/>
          </p:cNvSpPr>
          <p:nvPr>
            <p:ph type="sldNum" sz="quarter" idx="16"/>
          </p:nvPr>
        </p:nvSpPr>
        <p:spPr>
          <a:xfrm>
            <a:off x="11466414" y="6446533"/>
            <a:ext cx="538121" cy="365125"/>
          </a:xfrm>
        </p:spPr>
        <p:txBody>
          <a:bodyPr/>
          <a:lstStyle/>
          <a:p>
            <a:fld id="{8BF3FF81-66DF-9245-9BA9-AFECB59A0385}" type="slidenum">
              <a:rPr lang="en-US" smtClean="0"/>
              <a:pPr/>
              <a:t>‹#›</a:t>
            </a:fld>
            <a:endParaRPr lang="en-US" dirty="0"/>
          </a:p>
        </p:txBody>
      </p:sp>
      <p:sp>
        <p:nvSpPr>
          <p:cNvPr id="16" name="Slide Number Placeholder 1">
            <a:extLst>
              <a:ext uri="{FF2B5EF4-FFF2-40B4-BE49-F238E27FC236}">
                <a16:creationId xmlns:a16="http://schemas.microsoft.com/office/drawing/2014/main" id="{8A2E636D-BFBF-3686-A62C-DD84C0F05B2B}"/>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7" name="Rectangle 16">
            <a:extLst>
              <a:ext uri="{FF2B5EF4-FFF2-40B4-BE49-F238E27FC236}">
                <a16:creationId xmlns:a16="http://schemas.microsoft.com/office/drawing/2014/main" id="{9F2EFDBB-E34E-1B9E-3B23-5488EE6768DA}"/>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A7BF90-7506-D661-D63B-D7EED34259C2}"/>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9" name="Slide Number Placeholder 8">
            <a:extLst>
              <a:ext uri="{FF2B5EF4-FFF2-40B4-BE49-F238E27FC236}">
                <a16:creationId xmlns:a16="http://schemas.microsoft.com/office/drawing/2014/main" id="{24358D3D-B604-D07C-7AFE-56A1AB2A826C}"/>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20" name="Picture 19" descr="A logo on a black background&#10;&#10;AI-generated content may be incorrect.">
            <a:extLst>
              <a:ext uri="{FF2B5EF4-FFF2-40B4-BE49-F238E27FC236}">
                <a16:creationId xmlns:a16="http://schemas.microsoft.com/office/drawing/2014/main" id="{67BA2C9E-2106-2F44-9EE3-E7C7AB1437A9}"/>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3" name="Google Shape;22;p2">
            <a:extLst>
              <a:ext uri="{FF2B5EF4-FFF2-40B4-BE49-F238E27FC236}">
                <a16:creationId xmlns:a16="http://schemas.microsoft.com/office/drawing/2014/main" id="{84C95720-623B-93B0-79F3-BA8F211B86F7}"/>
              </a:ext>
            </a:extLst>
          </p:cNvPr>
          <p:cNvSpPr txBox="1">
            <a:spLocks noGrp="1"/>
          </p:cNvSpPr>
          <p:nvPr>
            <p:ph type="body" idx="1" hasCustomPrompt="1"/>
          </p:nvPr>
        </p:nvSpPr>
        <p:spPr>
          <a:xfrm>
            <a:off x="6643818" y="1814508"/>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Tree>
    <p:extLst>
      <p:ext uri="{BB962C8B-B14F-4D97-AF65-F5344CB8AC3E}">
        <p14:creationId xmlns:p14="http://schemas.microsoft.com/office/powerpoint/2010/main" val="208055842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bg2"/>
        </a:solidFill>
        <a:effectLst/>
      </p:bgPr>
    </p:bg>
    <p:spTree>
      <p:nvGrpSpPr>
        <p:cNvPr id="1" name="Shape 31"/>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2CB996F-B786-F69F-5BC1-6E903FC5600D}"/>
              </a:ext>
            </a:extLst>
          </p:cNvPr>
          <p:cNvSpPr>
            <a:spLocks noGrp="1" noRot="1" noMove="1" noResize="1" noEditPoints="1" noAdjustHandles="1" noChangeArrowheads="1" noChangeShapeType="1"/>
          </p:cNvSpPr>
          <p:nvPr>
            <p:ph type="sldNum" sz="quarter" idx="16"/>
          </p:nvPr>
        </p:nvSpPr>
        <p:spPr/>
        <p:txBody>
          <a:bodyPr/>
          <a:lstStyle/>
          <a:p>
            <a:fld id="{8BF3FF81-66DF-9245-9BA9-AFECB59A0385}" type="slidenum">
              <a:rPr lang="en-US" smtClean="0"/>
              <a:pPr/>
              <a:t>‹#›</a:t>
            </a:fld>
            <a:endParaRPr lang="en-US" dirty="0"/>
          </a:p>
        </p:txBody>
      </p:sp>
      <p:sp>
        <p:nvSpPr>
          <p:cNvPr id="7" name="Google Shape;21;p2">
            <a:extLst>
              <a:ext uri="{FF2B5EF4-FFF2-40B4-BE49-F238E27FC236}">
                <a16:creationId xmlns:a16="http://schemas.microsoft.com/office/drawing/2014/main" id="{21B3C71E-A8EF-1394-8643-8DF5EA128EC9}"/>
              </a:ext>
            </a:extLst>
          </p:cNvPr>
          <p:cNvSpPr txBox="1">
            <a:spLocks noGrp="1"/>
          </p:cNvSpPr>
          <p:nvPr>
            <p:ph type="title"/>
          </p:nvPr>
        </p:nvSpPr>
        <p:spPr>
          <a:xfrm>
            <a:off x="6643817" y="560174"/>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8" name="Picture Placeholder 2">
            <a:extLst>
              <a:ext uri="{FF2B5EF4-FFF2-40B4-BE49-F238E27FC236}">
                <a16:creationId xmlns:a16="http://schemas.microsoft.com/office/drawing/2014/main" id="{8ACF822C-85EF-7815-AD14-C24BF6F98C85}"/>
              </a:ext>
            </a:extLst>
          </p:cNvPr>
          <p:cNvSpPr>
            <a:spLocks noGrp="1"/>
          </p:cNvSpPr>
          <p:nvPr>
            <p:ph type="pic" sz="quarter" idx="13"/>
          </p:nvPr>
        </p:nvSpPr>
        <p:spPr>
          <a:xfrm>
            <a:off x="685180" y="560174"/>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9" name="Slide Number Placeholder 1">
            <a:extLst>
              <a:ext uri="{FF2B5EF4-FFF2-40B4-BE49-F238E27FC236}">
                <a16:creationId xmlns:a16="http://schemas.microsoft.com/office/drawing/2014/main" id="{55D681CE-10E1-2009-A917-73722D7DB84D}"/>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0" name="Rectangle 9">
            <a:extLst>
              <a:ext uri="{FF2B5EF4-FFF2-40B4-BE49-F238E27FC236}">
                <a16:creationId xmlns:a16="http://schemas.microsoft.com/office/drawing/2014/main" id="{4FB4A6F4-09F6-0E4A-DA87-52B73D3D43A4}"/>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D6F0CF8-E627-288E-2F8F-E332BFE897A8}"/>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985AA54C-5FBD-0350-3DDD-B1AB2B41B2EA}"/>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3" name="Picture 12" descr="A logo on a black background&#10;&#10;AI-generated content may be incorrect.">
            <a:extLst>
              <a:ext uri="{FF2B5EF4-FFF2-40B4-BE49-F238E27FC236}">
                <a16:creationId xmlns:a16="http://schemas.microsoft.com/office/drawing/2014/main" id="{52F57DAA-805B-180F-40D8-308E8BD53341}"/>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 name="Google Shape;22;p2">
            <a:extLst>
              <a:ext uri="{FF2B5EF4-FFF2-40B4-BE49-F238E27FC236}">
                <a16:creationId xmlns:a16="http://schemas.microsoft.com/office/drawing/2014/main" id="{D1FC1A47-AB9E-82DA-CF80-02DBF71E6F12}"/>
              </a:ext>
            </a:extLst>
          </p:cNvPr>
          <p:cNvSpPr txBox="1">
            <a:spLocks noGrp="1"/>
          </p:cNvSpPr>
          <p:nvPr>
            <p:ph type="body" idx="1" hasCustomPrompt="1"/>
          </p:nvPr>
        </p:nvSpPr>
        <p:spPr>
          <a:xfrm>
            <a:off x="6643818" y="1488615"/>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Tree>
    <p:extLst>
      <p:ext uri="{BB962C8B-B14F-4D97-AF65-F5344CB8AC3E}">
        <p14:creationId xmlns:p14="http://schemas.microsoft.com/office/powerpoint/2010/main" val="18827523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bg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020223" y="564566"/>
            <a:ext cx="3479800" cy="5391173"/>
          </a:xfrm>
          <a:prstGeom prst="roundRect">
            <a:avLst>
              <a:gd name="adj" fmla="val 7506"/>
            </a:avLst>
          </a:prstGeom>
        </p:spPr>
        <p:txBody>
          <a:bodyPr/>
          <a:lstStyle>
            <a:lvl1pPr>
              <a:defRPr b="0" i="0"/>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54D34437-643E-D10B-F7CB-E42E4A5179DB}"/>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dirty="0"/>
          </a:p>
        </p:txBody>
      </p:sp>
      <p:sp>
        <p:nvSpPr>
          <p:cNvPr id="4" name="Rectangle 3">
            <a:extLst>
              <a:ext uri="{FF2B5EF4-FFF2-40B4-BE49-F238E27FC236}">
                <a16:creationId xmlns:a16="http://schemas.microsoft.com/office/drawing/2014/main" id="{1B594BC9-8F97-B4C3-9008-E76B6E0CBFFE}"/>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EC5702A-B055-4DE6-52E7-AC1F41E77071}"/>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8" name="Slide Number Placeholder 8">
            <a:extLst>
              <a:ext uri="{FF2B5EF4-FFF2-40B4-BE49-F238E27FC236}">
                <a16:creationId xmlns:a16="http://schemas.microsoft.com/office/drawing/2014/main" id="{19BE27A8-5E7F-E110-7E3B-5E6D6FA09572}"/>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0" name="Picture 9" descr="A logo on a black background&#10;&#10;AI-generated content may be incorrect.">
            <a:extLst>
              <a:ext uri="{FF2B5EF4-FFF2-40B4-BE49-F238E27FC236}">
                <a16:creationId xmlns:a16="http://schemas.microsoft.com/office/drawing/2014/main" id="{D53DD630-87B8-E170-6B49-3F1D8A84145E}"/>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4" name="Google Shape;21;p2">
            <a:extLst>
              <a:ext uri="{FF2B5EF4-FFF2-40B4-BE49-F238E27FC236}">
                <a16:creationId xmlns:a16="http://schemas.microsoft.com/office/drawing/2014/main" id="{4A9C1788-7F7C-73EB-2ADF-8CE50039ECF8}"/>
              </a:ext>
            </a:extLst>
          </p:cNvPr>
          <p:cNvSpPr txBox="1">
            <a:spLocks noGrp="1"/>
          </p:cNvSpPr>
          <p:nvPr>
            <p:ph type="title"/>
          </p:nvPr>
        </p:nvSpPr>
        <p:spPr>
          <a:xfrm>
            <a:off x="691976" y="564566"/>
            <a:ext cx="6763265"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16" name="Google Shape;22;p2">
            <a:extLst>
              <a:ext uri="{FF2B5EF4-FFF2-40B4-BE49-F238E27FC236}">
                <a16:creationId xmlns:a16="http://schemas.microsoft.com/office/drawing/2014/main" id="{A4BED0FA-D7A4-3A3A-559B-410F4F8F7E1C}"/>
              </a:ext>
            </a:extLst>
          </p:cNvPr>
          <p:cNvSpPr txBox="1">
            <a:spLocks noGrp="1"/>
          </p:cNvSpPr>
          <p:nvPr>
            <p:ph type="body" idx="14" hasCustomPrompt="1"/>
          </p:nvPr>
        </p:nvSpPr>
        <p:spPr>
          <a:xfrm>
            <a:off x="691976" y="1489843"/>
            <a:ext cx="676326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5" name="Google Shape;22;p2">
            <a:extLst>
              <a:ext uri="{FF2B5EF4-FFF2-40B4-BE49-F238E27FC236}">
                <a16:creationId xmlns:a16="http://schemas.microsoft.com/office/drawing/2014/main" id="{771D3377-A398-93AA-DE33-DDD0E728E010}"/>
              </a:ext>
            </a:extLst>
          </p:cNvPr>
          <p:cNvSpPr txBox="1">
            <a:spLocks noGrp="1"/>
          </p:cNvSpPr>
          <p:nvPr>
            <p:ph type="body" idx="1" hasCustomPrompt="1"/>
          </p:nvPr>
        </p:nvSpPr>
        <p:spPr>
          <a:xfrm>
            <a:off x="691977" y="1815736"/>
            <a:ext cx="6763263"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Tree>
    <p:extLst>
      <p:ext uri="{BB962C8B-B14F-4D97-AF65-F5344CB8AC3E}">
        <p14:creationId xmlns:p14="http://schemas.microsoft.com/office/powerpoint/2010/main" val="207650713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EEFA49-9820-94E9-C4CD-26D623DB86C7}"/>
              </a:ext>
            </a:extLst>
          </p:cNvPr>
          <p:cNvSpPr>
            <a:spLocks noGrp="1" noRot="1" noMove="1" noResize="1" noEditPoints="1" noAdjustHandles="1" noChangeArrowheads="1" noChangeShapeType="1"/>
          </p:cNvSpPr>
          <p:nvPr>
            <p:ph type="sldNum" sz="quarter" idx="14"/>
          </p:nvPr>
        </p:nvSpPr>
        <p:spPr/>
        <p:txBody>
          <a:bodyPr/>
          <a:lstStyle/>
          <a:p>
            <a:fld id="{8BF3FF81-66DF-9245-9BA9-AFECB59A0385}" type="slidenum">
              <a:rPr lang="en-US" smtClean="0"/>
              <a:pPr/>
              <a:t>‹#›</a:t>
            </a:fld>
            <a:endParaRPr lang="en-US" dirty="0"/>
          </a:p>
        </p:txBody>
      </p:sp>
      <p:sp>
        <p:nvSpPr>
          <p:cNvPr id="4" name="Rectangle 3">
            <a:extLst>
              <a:ext uri="{FF2B5EF4-FFF2-40B4-BE49-F238E27FC236}">
                <a16:creationId xmlns:a16="http://schemas.microsoft.com/office/drawing/2014/main" id="{3216E6F1-69EB-37DE-9564-6B1506C3991D}"/>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92E070-5B49-4F08-6640-758EAC82091F}"/>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8" name="Slide Number Placeholder 8">
            <a:extLst>
              <a:ext uri="{FF2B5EF4-FFF2-40B4-BE49-F238E27FC236}">
                <a16:creationId xmlns:a16="http://schemas.microsoft.com/office/drawing/2014/main" id="{0F6B3C54-1D00-02FD-3959-DCC8B999300F}"/>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9" name="Picture 8" descr="A logo on a black background&#10;&#10;AI-generated content may be incorrect.">
            <a:extLst>
              <a:ext uri="{FF2B5EF4-FFF2-40B4-BE49-F238E27FC236}">
                <a16:creationId xmlns:a16="http://schemas.microsoft.com/office/drawing/2014/main" id="{B27556FB-F406-409A-6698-648A1FFB4BF0}"/>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2" name="Google Shape;21;p2">
            <a:extLst>
              <a:ext uri="{FF2B5EF4-FFF2-40B4-BE49-F238E27FC236}">
                <a16:creationId xmlns:a16="http://schemas.microsoft.com/office/drawing/2014/main" id="{7C2EA373-9A34-CE93-DB97-CCA062CCCC21}"/>
              </a:ext>
            </a:extLst>
          </p:cNvPr>
          <p:cNvSpPr txBox="1">
            <a:spLocks noGrp="1"/>
          </p:cNvSpPr>
          <p:nvPr>
            <p:ph type="title"/>
          </p:nvPr>
        </p:nvSpPr>
        <p:spPr>
          <a:xfrm>
            <a:off x="691976" y="564566"/>
            <a:ext cx="6771503"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14" name="Picture Placeholder 2">
            <a:extLst>
              <a:ext uri="{FF2B5EF4-FFF2-40B4-BE49-F238E27FC236}">
                <a16:creationId xmlns:a16="http://schemas.microsoft.com/office/drawing/2014/main" id="{0915E9DF-544A-BAE6-675A-161C93232C7D}"/>
              </a:ext>
            </a:extLst>
          </p:cNvPr>
          <p:cNvSpPr>
            <a:spLocks noGrp="1"/>
          </p:cNvSpPr>
          <p:nvPr>
            <p:ph type="pic" sz="quarter" idx="13"/>
          </p:nvPr>
        </p:nvSpPr>
        <p:spPr>
          <a:xfrm>
            <a:off x="8020223" y="564566"/>
            <a:ext cx="3479800" cy="5391173"/>
          </a:xfrm>
          <a:prstGeom prst="roundRect">
            <a:avLst>
              <a:gd name="adj" fmla="val 7506"/>
            </a:avLst>
          </a:prstGeom>
        </p:spPr>
        <p:txBody>
          <a:bodyPr/>
          <a:lstStyle>
            <a:lvl1pPr>
              <a:defRPr b="0" i="0"/>
            </a:lvl1pPr>
          </a:lstStyle>
          <a:p>
            <a:r>
              <a:rPr lang="en-US"/>
              <a:t>Click icon to add picture</a:t>
            </a:r>
            <a:endParaRPr lang="en-US" dirty="0"/>
          </a:p>
        </p:txBody>
      </p:sp>
      <p:sp>
        <p:nvSpPr>
          <p:cNvPr id="3" name="Google Shape;22;p2">
            <a:extLst>
              <a:ext uri="{FF2B5EF4-FFF2-40B4-BE49-F238E27FC236}">
                <a16:creationId xmlns:a16="http://schemas.microsoft.com/office/drawing/2014/main" id="{5EDBE667-041F-5FB2-D637-7225FABB6D49}"/>
              </a:ext>
            </a:extLst>
          </p:cNvPr>
          <p:cNvSpPr txBox="1">
            <a:spLocks noGrp="1"/>
          </p:cNvSpPr>
          <p:nvPr>
            <p:ph type="body" idx="1" hasCustomPrompt="1"/>
          </p:nvPr>
        </p:nvSpPr>
        <p:spPr>
          <a:xfrm>
            <a:off x="691977" y="1489843"/>
            <a:ext cx="6771501"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Tree>
    <p:extLst>
      <p:ext uri="{BB962C8B-B14F-4D97-AF65-F5344CB8AC3E}">
        <p14:creationId xmlns:p14="http://schemas.microsoft.com/office/powerpoint/2010/main" val="2851152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73_Custom Layout" preserve="1" userDrawn="1">
  <p:cSld name="table - dark">
    <p:bg>
      <p:bgPr>
        <a:solidFill>
          <a:schemeClr val="bg2"/>
        </a:solidFill>
        <a:effectLst/>
      </p:bgPr>
    </p:bg>
    <p:spTree>
      <p:nvGrpSpPr>
        <p:cNvPr id="1" name="Shape 40"/>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A1E9E3-52FC-928A-7762-6DC7DFBFCE86}"/>
              </a:ext>
            </a:extLst>
          </p:cNvPr>
          <p:cNvSpPr>
            <a:spLocks noGrp="1"/>
          </p:cNvSpPr>
          <p:nvPr>
            <p:ph type="sldNum" sz="quarter" idx="14"/>
          </p:nvPr>
        </p:nvSpPr>
        <p:spPr/>
        <p:txBody>
          <a:bodyPr/>
          <a:lstStyle/>
          <a:p>
            <a:fld id="{8BF3FF81-66DF-9245-9BA9-AFECB59A0385}" type="slidenum">
              <a:rPr lang="en-US" smtClean="0"/>
              <a:pPr/>
              <a:t>‹#›</a:t>
            </a:fld>
            <a:endParaRPr lang="en-US"/>
          </a:p>
        </p:txBody>
      </p:sp>
      <p:sp>
        <p:nvSpPr>
          <p:cNvPr id="7" name="Google Shape;22;p2">
            <a:extLst>
              <a:ext uri="{FF2B5EF4-FFF2-40B4-BE49-F238E27FC236}">
                <a16:creationId xmlns:a16="http://schemas.microsoft.com/office/drawing/2014/main" id="{E1B104FE-CAFE-49CE-9432-6841700F02FE}"/>
              </a:ext>
            </a:extLst>
          </p:cNvPr>
          <p:cNvSpPr txBox="1">
            <a:spLocks noGrp="1"/>
          </p:cNvSpPr>
          <p:nvPr>
            <p:ph type="body" idx="15"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9" name="Table Placeholder 8">
            <a:extLst>
              <a:ext uri="{FF2B5EF4-FFF2-40B4-BE49-F238E27FC236}">
                <a16:creationId xmlns:a16="http://schemas.microsoft.com/office/drawing/2014/main" id="{C2FF6980-009C-4273-531D-7630AA8FFDCD}"/>
              </a:ext>
            </a:extLst>
          </p:cNvPr>
          <p:cNvSpPr>
            <a:spLocks noGrp="1"/>
          </p:cNvSpPr>
          <p:nvPr>
            <p:ph type="tbl" sz="quarter" idx="16"/>
          </p:nvPr>
        </p:nvSpPr>
        <p:spPr>
          <a:xfrm>
            <a:off x="692150" y="1933204"/>
            <a:ext cx="10774263" cy="4022535"/>
          </a:xfrm>
        </p:spPr>
        <p:txBody>
          <a:bodyPr/>
          <a:lstStyle/>
          <a:p>
            <a:endParaRPr lang="en-GB"/>
          </a:p>
        </p:txBody>
      </p:sp>
      <p:sp>
        <p:nvSpPr>
          <p:cNvPr id="14" name="Slide Number Placeholder 2">
            <a:extLst>
              <a:ext uri="{FF2B5EF4-FFF2-40B4-BE49-F238E27FC236}">
                <a16:creationId xmlns:a16="http://schemas.microsoft.com/office/drawing/2014/main" id="{1EA59528-5265-76F1-B6E5-51F06C1F6D94}"/>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5" name="Slide Number Placeholder 1">
            <a:extLst>
              <a:ext uri="{FF2B5EF4-FFF2-40B4-BE49-F238E27FC236}">
                <a16:creationId xmlns:a16="http://schemas.microsoft.com/office/drawing/2014/main" id="{9521A774-EA06-882A-76A6-68A29B034313}"/>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6" name="Rectangle 15">
            <a:extLst>
              <a:ext uri="{FF2B5EF4-FFF2-40B4-BE49-F238E27FC236}">
                <a16:creationId xmlns:a16="http://schemas.microsoft.com/office/drawing/2014/main" id="{6A336096-6A97-A299-6B84-6D59EF6CA2D7}"/>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214639E-1DFB-A0F2-C1EA-CBC219B245E0}"/>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8" name="Slide Number Placeholder 8">
            <a:extLst>
              <a:ext uri="{FF2B5EF4-FFF2-40B4-BE49-F238E27FC236}">
                <a16:creationId xmlns:a16="http://schemas.microsoft.com/office/drawing/2014/main" id="{E8B00E83-DA18-A1E9-1B02-778EF9BBCB6E}"/>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9" name="Picture 18" descr="A logo on a black background&#10;&#10;AI-generated content may be incorrect.">
            <a:extLst>
              <a:ext uri="{FF2B5EF4-FFF2-40B4-BE49-F238E27FC236}">
                <a16:creationId xmlns:a16="http://schemas.microsoft.com/office/drawing/2014/main" id="{0F94C15A-A750-B7D3-4EC1-C3A01D812D22}"/>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 name="Google Shape;21;p2">
            <a:extLst>
              <a:ext uri="{FF2B5EF4-FFF2-40B4-BE49-F238E27FC236}">
                <a16:creationId xmlns:a16="http://schemas.microsoft.com/office/drawing/2014/main" id="{9E7C0BCD-2A20-4E57-4C1F-5F22FF402368}"/>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8976582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66918-12D6-A90B-85FF-1A2B942179EB}"/>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dirty="0"/>
          </a:p>
        </p:txBody>
      </p:sp>
      <p:sp>
        <p:nvSpPr>
          <p:cNvPr id="6" name="Google Shape;22;p2">
            <a:extLst>
              <a:ext uri="{FF2B5EF4-FFF2-40B4-BE49-F238E27FC236}">
                <a16:creationId xmlns:a16="http://schemas.microsoft.com/office/drawing/2014/main" id="{0BAAB22C-D1E4-DF5B-0A37-57F1D095BC17}"/>
              </a:ext>
            </a:extLst>
          </p:cNvPr>
          <p:cNvSpPr txBox="1">
            <a:spLocks noGrp="1"/>
          </p:cNvSpPr>
          <p:nvPr>
            <p:ph type="body" idx="14" hasCustomPrompt="1"/>
          </p:nvPr>
        </p:nvSpPr>
        <p:spPr>
          <a:xfrm>
            <a:off x="4753231" y="1488615"/>
            <a:ext cx="675358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8" name="Google Shape;21;p2">
            <a:extLst>
              <a:ext uri="{FF2B5EF4-FFF2-40B4-BE49-F238E27FC236}">
                <a16:creationId xmlns:a16="http://schemas.microsoft.com/office/drawing/2014/main" id="{049E6D31-4008-DD60-0EB4-C22955080AD7}"/>
              </a:ext>
            </a:extLst>
          </p:cNvPr>
          <p:cNvSpPr txBox="1">
            <a:spLocks noGrp="1"/>
          </p:cNvSpPr>
          <p:nvPr>
            <p:ph type="title"/>
          </p:nvPr>
        </p:nvSpPr>
        <p:spPr>
          <a:xfrm>
            <a:off x="4753231" y="560174"/>
            <a:ext cx="6753588"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10" name="Picture Placeholder 2">
            <a:extLst>
              <a:ext uri="{FF2B5EF4-FFF2-40B4-BE49-F238E27FC236}">
                <a16:creationId xmlns:a16="http://schemas.microsoft.com/office/drawing/2014/main" id="{9BF96044-5014-9E6B-2659-51B3D3027DDF}"/>
              </a:ext>
            </a:extLst>
          </p:cNvPr>
          <p:cNvSpPr>
            <a:spLocks noGrp="1"/>
          </p:cNvSpPr>
          <p:nvPr>
            <p:ph type="pic" sz="quarter" idx="13"/>
          </p:nvPr>
        </p:nvSpPr>
        <p:spPr>
          <a:xfrm>
            <a:off x="685180" y="560174"/>
            <a:ext cx="3479800" cy="5391173"/>
          </a:xfrm>
          <a:prstGeom prst="roundRect">
            <a:avLst>
              <a:gd name="adj" fmla="val 7506"/>
            </a:avLst>
          </a:prstGeom>
        </p:spPr>
        <p:txBody>
          <a:bodyPr/>
          <a:lstStyle>
            <a:lvl1pPr>
              <a:defRPr b="0" i="0"/>
            </a:lvl1pPr>
          </a:lstStyle>
          <a:p>
            <a:r>
              <a:rPr lang="en-US"/>
              <a:t>Click icon to add picture</a:t>
            </a:r>
            <a:endParaRPr lang="en-US" dirty="0"/>
          </a:p>
        </p:txBody>
      </p:sp>
      <p:sp>
        <p:nvSpPr>
          <p:cNvPr id="11" name="Slide Number Placeholder 1">
            <a:extLst>
              <a:ext uri="{FF2B5EF4-FFF2-40B4-BE49-F238E27FC236}">
                <a16:creationId xmlns:a16="http://schemas.microsoft.com/office/drawing/2014/main" id="{BD4C46A4-BE44-3AD3-8D76-481D38AA73B7}"/>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2" name="Rectangle 11">
            <a:extLst>
              <a:ext uri="{FF2B5EF4-FFF2-40B4-BE49-F238E27FC236}">
                <a16:creationId xmlns:a16="http://schemas.microsoft.com/office/drawing/2014/main" id="{1820664D-439B-6DC4-DDBC-FC5EAC3A4020}"/>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FD8EEF-14D3-55E4-AAD8-CFDE05D4D8B9}"/>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4" name="Slide Number Placeholder 8">
            <a:extLst>
              <a:ext uri="{FF2B5EF4-FFF2-40B4-BE49-F238E27FC236}">
                <a16:creationId xmlns:a16="http://schemas.microsoft.com/office/drawing/2014/main" id="{3415036B-4B72-8949-ED2F-572C7C4C8F65}"/>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5" name="Picture 14" descr="A logo on a black background&#10;&#10;AI-generated content may be incorrect.">
            <a:extLst>
              <a:ext uri="{FF2B5EF4-FFF2-40B4-BE49-F238E27FC236}">
                <a16:creationId xmlns:a16="http://schemas.microsoft.com/office/drawing/2014/main" id="{88CDEE70-499A-9E17-F470-43AB120B5EFF}"/>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3" name="Google Shape;22;p2">
            <a:extLst>
              <a:ext uri="{FF2B5EF4-FFF2-40B4-BE49-F238E27FC236}">
                <a16:creationId xmlns:a16="http://schemas.microsoft.com/office/drawing/2014/main" id="{5DA5C5D7-CE69-D247-4CF1-55C732488830}"/>
              </a:ext>
            </a:extLst>
          </p:cNvPr>
          <p:cNvSpPr txBox="1">
            <a:spLocks noGrp="1"/>
          </p:cNvSpPr>
          <p:nvPr>
            <p:ph type="body" idx="1" hasCustomPrompt="1"/>
          </p:nvPr>
        </p:nvSpPr>
        <p:spPr>
          <a:xfrm>
            <a:off x="4753231" y="1814508"/>
            <a:ext cx="6753589"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Tree>
    <p:extLst>
      <p:ext uri="{BB962C8B-B14F-4D97-AF65-F5344CB8AC3E}">
        <p14:creationId xmlns:p14="http://schemas.microsoft.com/office/powerpoint/2010/main" val="406740732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F8C39F-646B-8F11-753A-45B2A072AF83}"/>
              </a:ext>
            </a:extLst>
          </p:cNvPr>
          <p:cNvSpPr>
            <a:spLocks noGrp="1" noRot="1" noMove="1" noResize="1" noEditPoints="1" noAdjustHandles="1" noChangeArrowheads="1" noChangeShapeType="1"/>
          </p:cNvSpPr>
          <p:nvPr>
            <p:ph type="sldNum" sz="quarter" idx="14"/>
          </p:nvPr>
        </p:nvSpPr>
        <p:spPr/>
        <p:txBody>
          <a:bodyPr/>
          <a:lstStyle/>
          <a:p>
            <a:fld id="{8BF3FF81-66DF-9245-9BA9-AFECB59A0385}" type="slidenum">
              <a:rPr lang="en-US" smtClean="0"/>
              <a:pPr/>
              <a:t>‹#›</a:t>
            </a:fld>
            <a:endParaRPr lang="en-US" dirty="0"/>
          </a:p>
        </p:txBody>
      </p:sp>
      <p:sp>
        <p:nvSpPr>
          <p:cNvPr id="6" name="Google Shape;21;p2">
            <a:extLst>
              <a:ext uri="{FF2B5EF4-FFF2-40B4-BE49-F238E27FC236}">
                <a16:creationId xmlns:a16="http://schemas.microsoft.com/office/drawing/2014/main" id="{1D230128-03BD-226A-3BBC-9D285D1A90EE}"/>
              </a:ext>
            </a:extLst>
          </p:cNvPr>
          <p:cNvSpPr txBox="1">
            <a:spLocks noGrp="1"/>
          </p:cNvSpPr>
          <p:nvPr>
            <p:ph type="title"/>
          </p:nvPr>
        </p:nvSpPr>
        <p:spPr>
          <a:xfrm>
            <a:off x="4753231" y="560174"/>
            <a:ext cx="6753588"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8" name="Picture Placeholder 2">
            <a:extLst>
              <a:ext uri="{FF2B5EF4-FFF2-40B4-BE49-F238E27FC236}">
                <a16:creationId xmlns:a16="http://schemas.microsoft.com/office/drawing/2014/main" id="{5EA16C4A-09EA-07CF-49B3-41106B2DAA31}"/>
              </a:ext>
            </a:extLst>
          </p:cNvPr>
          <p:cNvSpPr>
            <a:spLocks noGrp="1"/>
          </p:cNvSpPr>
          <p:nvPr>
            <p:ph type="pic" sz="quarter" idx="13"/>
          </p:nvPr>
        </p:nvSpPr>
        <p:spPr>
          <a:xfrm>
            <a:off x="685180" y="560174"/>
            <a:ext cx="3479800" cy="5391173"/>
          </a:xfrm>
          <a:prstGeom prst="roundRect">
            <a:avLst>
              <a:gd name="adj" fmla="val 7506"/>
            </a:avLst>
          </a:prstGeom>
        </p:spPr>
        <p:txBody>
          <a:bodyPr/>
          <a:lstStyle>
            <a:lvl1pPr>
              <a:defRPr b="0" i="0"/>
            </a:lvl1pPr>
          </a:lstStyle>
          <a:p>
            <a:r>
              <a:rPr lang="en-US"/>
              <a:t>Click icon to add picture</a:t>
            </a:r>
            <a:endParaRPr lang="en-US" dirty="0"/>
          </a:p>
        </p:txBody>
      </p:sp>
      <p:sp>
        <p:nvSpPr>
          <p:cNvPr id="9" name="Slide Number Placeholder 1">
            <a:extLst>
              <a:ext uri="{FF2B5EF4-FFF2-40B4-BE49-F238E27FC236}">
                <a16:creationId xmlns:a16="http://schemas.microsoft.com/office/drawing/2014/main" id="{6ADFC286-2F6E-BA6B-8291-FDBE7D292145}"/>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0" name="Rectangle 9">
            <a:extLst>
              <a:ext uri="{FF2B5EF4-FFF2-40B4-BE49-F238E27FC236}">
                <a16:creationId xmlns:a16="http://schemas.microsoft.com/office/drawing/2014/main" id="{DDC35FB8-4F78-8704-138C-E5B5AC3C4F6E}"/>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868926-099C-F0D2-365F-1E3B6091B5E0}"/>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D32158E5-E3D5-AF03-BE44-26DDCD31D925}"/>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3" name="Picture 12" descr="A logo on a black background&#10;&#10;AI-generated content may be incorrect.">
            <a:extLst>
              <a:ext uri="{FF2B5EF4-FFF2-40B4-BE49-F238E27FC236}">
                <a16:creationId xmlns:a16="http://schemas.microsoft.com/office/drawing/2014/main" id="{EB7260E1-7FC1-DDA8-EACA-559D3538936E}"/>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3" name="Google Shape;22;p2">
            <a:extLst>
              <a:ext uri="{FF2B5EF4-FFF2-40B4-BE49-F238E27FC236}">
                <a16:creationId xmlns:a16="http://schemas.microsoft.com/office/drawing/2014/main" id="{281BD284-29F5-24BF-7A9A-D010558C5E00}"/>
              </a:ext>
            </a:extLst>
          </p:cNvPr>
          <p:cNvSpPr txBox="1">
            <a:spLocks noGrp="1"/>
          </p:cNvSpPr>
          <p:nvPr>
            <p:ph type="body" idx="1" hasCustomPrompt="1"/>
          </p:nvPr>
        </p:nvSpPr>
        <p:spPr>
          <a:xfrm>
            <a:off x="4753231" y="1488615"/>
            <a:ext cx="6753589"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Tree>
    <p:extLst>
      <p:ext uri="{BB962C8B-B14F-4D97-AF65-F5344CB8AC3E}">
        <p14:creationId xmlns:p14="http://schemas.microsoft.com/office/powerpoint/2010/main" val="392557119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67092-92FC-A56A-0C25-FD134773C4D7}"/>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dirty="0"/>
          </a:p>
        </p:txBody>
      </p:sp>
      <p:sp>
        <p:nvSpPr>
          <p:cNvPr id="4" name="Rectangle 3">
            <a:extLst>
              <a:ext uri="{FF2B5EF4-FFF2-40B4-BE49-F238E27FC236}">
                <a16:creationId xmlns:a16="http://schemas.microsoft.com/office/drawing/2014/main" id="{95059A71-1624-522C-8452-10B204277774}"/>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CBF12E-8AA7-AABC-E302-7B257D69CB92}"/>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D4FE87D4-90D8-3CB7-0032-4EFD8BD19F89}"/>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0" name="Picture 9" descr="A logo on a black background&#10;&#10;AI-generated content may be incorrect.">
            <a:extLst>
              <a:ext uri="{FF2B5EF4-FFF2-40B4-BE49-F238E27FC236}">
                <a16:creationId xmlns:a16="http://schemas.microsoft.com/office/drawing/2014/main" id="{CD481457-9B9F-2FBA-19BF-117C1EEA246E}"/>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1" name="Google Shape;21;p2">
            <a:extLst>
              <a:ext uri="{FF2B5EF4-FFF2-40B4-BE49-F238E27FC236}">
                <a16:creationId xmlns:a16="http://schemas.microsoft.com/office/drawing/2014/main" id="{7C83F3CD-D0E4-1DD4-27FA-828D17375C87}"/>
              </a:ext>
            </a:extLst>
          </p:cNvPr>
          <p:cNvSpPr txBox="1">
            <a:spLocks noGrp="1"/>
          </p:cNvSpPr>
          <p:nvPr>
            <p:ph type="title"/>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12" name="Google Shape;22;p2">
            <a:extLst>
              <a:ext uri="{FF2B5EF4-FFF2-40B4-BE49-F238E27FC236}">
                <a16:creationId xmlns:a16="http://schemas.microsoft.com/office/drawing/2014/main" id="{67BA02F7-47ED-AB1C-0364-6B6696AEFB16}"/>
              </a:ext>
            </a:extLst>
          </p:cNvPr>
          <p:cNvSpPr txBox="1">
            <a:spLocks noGrp="1"/>
          </p:cNvSpPr>
          <p:nvPr>
            <p:ph type="body" idx="1" hasCustomPrompt="1"/>
          </p:nvPr>
        </p:nvSpPr>
        <p:spPr>
          <a:xfrm>
            <a:off x="691978" y="1815736"/>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
        <p:nvSpPr>
          <p:cNvPr id="13" name="Google Shape;22;p2">
            <a:extLst>
              <a:ext uri="{FF2B5EF4-FFF2-40B4-BE49-F238E27FC236}">
                <a16:creationId xmlns:a16="http://schemas.microsoft.com/office/drawing/2014/main" id="{23C2C464-C25E-4FD6-8B72-F5E57BA4A014}"/>
              </a:ext>
            </a:extLst>
          </p:cNvPr>
          <p:cNvSpPr txBox="1">
            <a:spLocks noGrp="1"/>
          </p:cNvSpPr>
          <p:nvPr>
            <p:ph type="body" idx="14" hasCustomPrompt="1"/>
          </p:nvPr>
        </p:nvSpPr>
        <p:spPr>
          <a:xfrm>
            <a:off x="691977" y="1489843"/>
            <a:ext cx="486300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15" name="SmartArt Placeholder 14">
            <a:extLst>
              <a:ext uri="{FF2B5EF4-FFF2-40B4-BE49-F238E27FC236}">
                <a16:creationId xmlns:a16="http://schemas.microsoft.com/office/drawing/2014/main" id="{EF420008-1647-B7B5-C3E3-91EF8662D870}"/>
              </a:ext>
            </a:extLst>
          </p:cNvPr>
          <p:cNvSpPr>
            <a:spLocks noGrp="1"/>
          </p:cNvSpPr>
          <p:nvPr>
            <p:ph type="dgm" sz="quarter" idx="16"/>
          </p:nvPr>
        </p:nvSpPr>
        <p:spPr>
          <a:xfrm>
            <a:off x="6094981" y="564567"/>
            <a:ext cx="5405042" cy="5391172"/>
          </a:xfrm>
        </p:spPr>
        <p:txBody>
          <a:bodyPr/>
          <a:lstStyle/>
          <a:p>
            <a:r>
              <a:rPr lang="en-US"/>
              <a:t>Click icon to add SmartArt graphic</a:t>
            </a:r>
            <a:endParaRPr lang="en-GB"/>
          </a:p>
        </p:txBody>
      </p:sp>
    </p:spTree>
    <p:extLst>
      <p:ext uri="{BB962C8B-B14F-4D97-AF65-F5344CB8AC3E}">
        <p14:creationId xmlns:p14="http://schemas.microsoft.com/office/powerpoint/2010/main" val="23963780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1"/>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67092-92FC-A56A-0C25-FD134773C4D7}"/>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dirty="0"/>
          </a:p>
        </p:txBody>
      </p:sp>
      <p:sp>
        <p:nvSpPr>
          <p:cNvPr id="4" name="Rectangle 3">
            <a:extLst>
              <a:ext uri="{FF2B5EF4-FFF2-40B4-BE49-F238E27FC236}">
                <a16:creationId xmlns:a16="http://schemas.microsoft.com/office/drawing/2014/main" id="{95059A71-1624-522C-8452-10B204277774}"/>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CBF12E-8AA7-AABC-E302-7B257D69CB92}"/>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D4FE87D4-90D8-3CB7-0032-4EFD8BD19F89}"/>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0" name="Picture 9" descr="A logo on a black background&#10;&#10;AI-generated content may be incorrect.">
            <a:extLst>
              <a:ext uri="{FF2B5EF4-FFF2-40B4-BE49-F238E27FC236}">
                <a16:creationId xmlns:a16="http://schemas.microsoft.com/office/drawing/2014/main" id="{CD481457-9B9F-2FBA-19BF-117C1EEA246E}"/>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7" name="SmartArt Placeholder 14">
            <a:extLst>
              <a:ext uri="{FF2B5EF4-FFF2-40B4-BE49-F238E27FC236}">
                <a16:creationId xmlns:a16="http://schemas.microsoft.com/office/drawing/2014/main" id="{ED176F8B-C226-ADB9-B7B6-54A1F865ED5B}"/>
              </a:ext>
            </a:extLst>
          </p:cNvPr>
          <p:cNvSpPr>
            <a:spLocks noGrp="1"/>
          </p:cNvSpPr>
          <p:nvPr>
            <p:ph type="dgm" sz="quarter" idx="16"/>
          </p:nvPr>
        </p:nvSpPr>
        <p:spPr>
          <a:xfrm>
            <a:off x="6094981" y="564567"/>
            <a:ext cx="5405042" cy="5391172"/>
          </a:xfrm>
        </p:spPr>
        <p:txBody>
          <a:bodyPr/>
          <a:lstStyle/>
          <a:p>
            <a:r>
              <a:rPr lang="en-US"/>
              <a:t>Click icon to add SmartArt graphic</a:t>
            </a:r>
            <a:endParaRPr lang="en-GB"/>
          </a:p>
        </p:txBody>
      </p:sp>
      <p:sp>
        <p:nvSpPr>
          <p:cNvPr id="8" name="Google Shape;21;p2">
            <a:extLst>
              <a:ext uri="{FF2B5EF4-FFF2-40B4-BE49-F238E27FC236}">
                <a16:creationId xmlns:a16="http://schemas.microsoft.com/office/drawing/2014/main" id="{F46D9EF5-2F86-6370-E0D2-F0D0DBB1189A}"/>
              </a:ext>
            </a:extLst>
          </p:cNvPr>
          <p:cNvSpPr txBox="1">
            <a:spLocks noGrp="1"/>
          </p:cNvSpPr>
          <p:nvPr>
            <p:ph type="title"/>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9" name="Google Shape;22;p2">
            <a:extLst>
              <a:ext uri="{FF2B5EF4-FFF2-40B4-BE49-F238E27FC236}">
                <a16:creationId xmlns:a16="http://schemas.microsoft.com/office/drawing/2014/main" id="{13825F0D-13AD-D46B-843D-1D3CBC74C23E}"/>
              </a:ext>
            </a:extLst>
          </p:cNvPr>
          <p:cNvSpPr txBox="1">
            <a:spLocks noGrp="1"/>
          </p:cNvSpPr>
          <p:nvPr>
            <p:ph type="body" idx="1" hasCustomPrompt="1"/>
          </p:nvPr>
        </p:nvSpPr>
        <p:spPr>
          <a:xfrm>
            <a:off x="691978" y="1489843"/>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Tree>
    <p:extLst>
      <p:ext uri="{BB962C8B-B14F-4D97-AF65-F5344CB8AC3E}">
        <p14:creationId xmlns:p14="http://schemas.microsoft.com/office/powerpoint/2010/main" val="313346542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1"/>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FABF2-6EA2-8BB0-AC99-49C71787D241}"/>
              </a:ext>
            </a:extLst>
          </p:cNvPr>
          <p:cNvSpPr>
            <a:spLocks noGrp="1" noRot="1" noMove="1" noResize="1" noEditPoints="1" noAdjustHandles="1" noChangeArrowheads="1" noChangeShapeType="1"/>
          </p:cNvSpPr>
          <p:nvPr>
            <p:ph type="sldNum" sz="quarter" idx="17"/>
          </p:nvPr>
        </p:nvSpPr>
        <p:spPr/>
        <p:txBody>
          <a:bodyPr/>
          <a:lstStyle/>
          <a:p>
            <a:fld id="{8BF3FF81-66DF-9245-9BA9-AFECB59A0385}" type="slidenum">
              <a:rPr lang="en-US" smtClean="0"/>
              <a:pPr/>
              <a:t>‹#›</a:t>
            </a:fld>
            <a:endParaRPr lang="en-US" dirty="0"/>
          </a:p>
        </p:txBody>
      </p:sp>
      <p:sp>
        <p:nvSpPr>
          <p:cNvPr id="3" name="Rectangle 2">
            <a:extLst>
              <a:ext uri="{FF2B5EF4-FFF2-40B4-BE49-F238E27FC236}">
                <a16:creationId xmlns:a16="http://schemas.microsoft.com/office/drawing/2014/main" id="{450CD84E-53B1-1E42-2544-60CAD0B447A2}"/>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D8D474-B6E3-DBEC-6921-0659CD0E74A2}"/>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FC55AAF8-F92C-79D0-CBD5-084B6CDDCBED}"/>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7" name="Picture 6" descr="A logo on a black background&#10;&#10;AI-generated content may be incorrect.">
            <a:extLst>
              <a:ext uri="{FF2B5EF4-FFF2-40B4-BE49-F238E27FC236}">
                <a16:creationId xmlns:a16="http://schemas.microsoft.com/office/drawing/2014/main" id="{B6D5D850-C63D-2EA7-06CF-E0034872CB08}"/>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3" name="SmartArt Placeholder 14">
            <a:extLst>
              <a:ext uri="{FF2B5EF4-FFF2-40B4-BE49-F238E27FC236}">
                <a16:creationId xmlns:a16="http://schemas.microsoft.com/office/drawing/2014/main" id="{5EB69A26-DCD6-1AD8-5884-3D17D4B271E1}"/>
              </a:ext>
            </a:extLst>
          </p:cNvPr>
          <p:cNvSpPr>
            <a:spLocks noGrp="1"/>
          </p:cNvSpPr>
          <p:nvPr>
            <p:ph type="dgm" sz="quarter" idx="16"/>
          </p:nvPr>
        </p:nvSpPr>
        <p:spPr>
          <a:xfrm>
            <a:off x="703580" y="560174"/>
            <a:ext cx="5405042" cy="5391444"/>
          </a:xfrm>
        </p:spPr>
        <p:txBody>
          <a:bodyPr/>
          <a:lstStyle/>
          <a:p>
            <a:r>
              <a:rPr lang="en-US"/>
              <a:t>Click icon to add SmartArt graphic</a:t>
            </a:r>
            <a:endParaRPr lang="en-GB"/>
          </a:p>
        </p:txBody>
      </p:sp>
      <p:sp>
        <p:nvSpPr>
          <p:cNvPr id="20" name="Google Shape;22;p2">
            <a:extLst>
              <a:ext uri="{FF2B5EF4-FFF2-40B4-BE49-F238E27FC236}">
                <a16:creationId xmlns:a16="http://schemas.microsoft.com/office/drawing/2014/main" id="{FD15FAB6-EC8E-6C14-FA80-DAF81835317E}"/>
              </a:ext>
            </a:extLst>
          </p:cNvPr>
          <p:cNvSpPr txBox="1">
            <a:spLocks noGrp="1"/>
          </p:cNvSpPr>
          <p:nvPr>
            <p:ph type="body" idx="1" hasCustomPrompt="1"/>
          </p:nvPr>
        </p:nvSpPr>
        <p:spPr>
          <a:xfrm>
            <a:off x="6643818" y="1814508"/>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
        <p:nvSpPr>
          <p:cNvPr id="21" name="Google Shape;22;p2">
            <a:extLst>
              <a:ext uri="{FF2B5EF4-FFF2-40B4-BE49-F238E27FC236}">
                <a16:creationId xmlns:a16="http://schemas.microsoft.com/office/drawing/2014/main" id="{45B61B37-7DEA-D39A-4D4B-76B6D989F1BC}"/>
              </a:ext>
            </a:extLst>
          </p:cNvPr>
          <p:cNvSpPr txBox="1">
            <a:spLocks noGrp="1"/>
          </p:cNvSpPr>
          <p:nvPr>
            <p:ph type="body" idx="14" hasCustomPrompt="1"/>
          </p:nvPr>
        </p:nvSpPr>
        <p:spPr>
          <a:xfrm>
            <a:off x="6643817" y="1488615"/>
            <a:ext cx="486300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23" name="Google Shape;21;p2">
            <a:extLst>
              <a:ext uri="{FF2B5EF4-FFF2-40B4-BE49-F238E27FC236}">
                <a16:creationId xmlns:a16="http://schemas.microsoft.com/office/drawing/2014/main" id="{AB72EFAA-6E84-9E3D-D162-EAFCA223989F}"/>
              </a:ext>
            </a:extLst>
          </p:cNvPr>
          <p:cNvSpPr txBox="1">
            <a:spLocks noGrp="1"/>
          </p:cNvSpPr>
          <p:nvPr>
            <p:ph type="title"/>
          </p:nvPr>
        </p:nvSpPr>
        <p:spPr>
          <a:xfrm>
            <a:off x="6643817" y="560174"/>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Tree>
    <p:extLst>
      <p:ext uri="{BB962C8B-B14F-4D97-AF65-F5344CB8AC3E}">
        <p14:creationId xmlns:p14="http://schemas.microsoft.com/office/powerpoint/2010/main" val="3806350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D909A1-7841-F908-DB44-70554415A4C8}"/>
              </a:ext>
            </a:extLst>
          </p:cNvPr>
          <p:cNvSpPr>
            <a:spLocks noGrp="1" noRot="1" noMove="1" noResize="1" noEditPoints="1" noAdjustHandles="1" noChangeArrowheads="1" noChangeShapeType="1"/>
          </p:cNvSpPr>
          <p:nvPr>
            <p:ph type="sldNum" sz="quarter" idx="16"/>
          </p:nvPr>
        </p:nvSpPr>
        <p:spPr/>
        <p:txBody>
          <a:bodyPr/>
          <a:lstStyle/>
          <a:p>
            <a:fld id="{8BF3FF81-66DF-9245-9BA9-AFECB59A0385}" type="slidenum">
              <a:rPr lang="en-US" smtClean="0"/>
              <a:pPr/>
              <a:t>‹#›</a:t>
            </a:fld>
            <a:endParaRPr lang="en-US" dirty="0"/>
          </a:p>
        </p:txBody>
      </p:sp>
      <p:sp>
        <p:nvSpPr>
          <p:cNvPr id="3" name="Rectangle 2">
            <a:extLst>
              <a:ext uri="{FF2B5EF4-FFF2-40B4-BE49-F238E27FC236}">
                <a16:creationId xmlns:a16="http://schemas.microsoft.com/office/drawing/2014/main" id="{3B7D492F-2080-FD14-3ADE-12D1D12DF11F}"/>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1B2E62-3390-2351-7E16-C0A2D589299A}"/>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F50F41A2-E115-099B-D5AA-BA5303E4C95C}"/>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7" name="Picture 6" descr="A logo on a black background&#10;&#10;AI-generated content may be incorrect.">
            <a:extLst>
              <a:ext uri="{FF2B5EF4-FFF2-40B4-BE49-F238E27FC236}">
                <a16:creationId xmlns:a16="http://schemas.microsoft.com/office/drawing/2014/main" id="{50CB5A32-2EA6-AFD9-C2A5-D9B55D35EDDA}"/>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8" name="SmartArt Placeholder 14">
            <a:extLst>
              <a:ext uri="{FF2B5EF4-FFF2-40B4-BE49-F238E27FC236}">
                <a16:creationId xmlns:a16="http://schemas.microsoft.com/office/drawing/2014/main" id="{9A53519A-BF04-2241-6ED1-AFDFA400E50B}"/>
              </a:ext>
            </a:extLst>
          </p:cNvPr>
          <p:cNvSpPr>
            <a:spLocks noGrp="1"/>
          </p:cNvSpPr>
          <p:nvPr>
            <p:ph type="dgm" sz="quarter" idx="17"/>
          </p:nvPr>
        </p:nvSpPr>
        <p:spPr>
          <a:xfrm>
            <a:off x="703580" y="560174"/>
            <a:ext cx="5405042" cy="5391443"/>
          </a:xfrm>
        </p:spPr>
        <p:txBody>
          <a:bodyPr/>
          <a:lstStyle/>
          <a:p>
            <a:r>
              <a:rPr lang="en-US"/>
              <a:t>Click icon to add SmartArt graphic</a:t>
            </a:r>
            <a:endParaRPr lang="en-GB"/>
          </a:p>
        </p:txBody>
      </p:sp>
      <p:sp>
        <p:nvSpPr>
          <p:cNvPr id="12" name="Google Shape;22;p2">
            <a:extLst>
              <a:ext uri="{FF2B5EF4-FFF2-40B4-BE49-F238E27FC236}">
                <a16:creationId xmlns:a16="http://schemas.microsoft.com/office/drawing/2014/main" id="{4D86D671-060B-AF6F-7B6C-7DE9A685559A}"/>
              </a:ext>
            </a:extLst>
          </p:cNvPr>
          <p:cNvSpPr txBox="1">
            <a:spLocks noGrp="1"/>
          </p:cNvSpPr>
          <p:nvPr>
            <p:ph type="body" idx="1" hasCustomPrompt="1"/>
          </p:nvPr>
        </p:nvSpPr>
        <p:spPr>
          <a:xfrm>
            <a:off x="6643818" y="1488615"/>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
        <p:nvSpPr>
          <p:cNvPr id="15" name="Google Shape;21;p2">
            <a:extLst>
              <a:ext uri="{FF2B5EF4-FFF2-40B4-BE49-F238E27FC236}">
                <a16:creationId xmlns:a16="http://schemas.microsoft.com/office/drawing/2014/main" id="{F6AFF70D-2068-F324-4C3F-C4D6639C9CB0}"/>
              </a:ext>
            </a:extLst>
          </p:cNvPr>
          <p:cNvSpPr txBox="1">
            <a:spLocks noGrp="1"/>
          </p:cNvSpPr>
          <p:nvPr>
            <p:ph type="title"/>
          </p:nvPr>
        </p:nvSpPr>
        <p:spPr>
          <a:xfrm>
            <a:off x="6643817" y="560174"/>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Tree>
    <p:extLst>
      <p:ext uri="{BB962C8B-B14F-4D97-AF65-F5344CB8AC3E}">
        <p14:creationId xmlns:p14="http://schemas.microsoft.com/office/powerpoint/2010/main" val="166880615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3_Custom Layout">
    <p:bg>
      <p:bgPr>
        <a:solidFill>
          <a:schemeClr val="bg2"/>
        </a:solidFill>
        <a:effectLst/>
      </p:bgPr>
    </p:bg>
    <p:spTree>
      <p:nvGrpSpPr>
        <p:cNvPr id="1" name="Shape 40"/>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6D7ED2-BDD2-9EAC-9B5D-F9666CDC0E81}"/>
              </a:ext>
            </a:extLst>
          </p:cNvPr>
          <p:cNvSpPr>
            <a:spLocks noGrp="1"/>
          </p:cNvSpPr>
          <p:nvPr>
            <p:ph type="sldNum" sz="quarter" idx="15"/>
          </p:nvPr>
        </p:nvSpPr>
        <p:spPr/>
        <p:txBody>
          <a:bodyPr/>
          <a:lstStyle/>
          <a:p>
            <a:fld id="{8BF3FF81-66DF-9245-9BA9-AFECB59A0385}" type="slidenum">
              <a:rPr lang="en-US" smtClean="0"/>
              <a:pPr/>
              <a:t>‹#›</a:t>
            </a:fld>
            <a:endParaRPr lang="en-US" dirty="0"/>
          </a:p>
        </p:txBody>
      </p:sp>
      <p:sp>
        <p:nvSpPr>
          <p:cNvPr id="9" name="Google Shape;22;p2">
            <a:extLst>
              <a:ext uri="{FF2B5EF4-FFF2-40B4-BE49-F238E27FC236}">
                <a16:creationId xmlns:a16="http://schemas.microsoft.com/office/drawing/2014/main" id="{D2867F0C-6ADC-734F-9658-CA6FD6F371AF}"/>
              </a:ext>
            </a:extLst>
          </p:cNvPr>
          <p:cNvSpPr txBox="1">
            <a:spLocks noGrp="1"/>
          </p:cNvSpPr>
          <p:nvPr>
            <p:ph type="body" idx="1" hasCustomPrompt="1"/>
          </p:nvPr>
        </p:nvSpPr>
        <p:spPr>
          <a:xfrm>
            <a:off x="691978" y="1815736"/>
            <a:ext cx="10774436"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a:p>
            <a:pPr lvl="1"/>
            <a:endParaRPr lang="en-GB" dirty="0"/>
          </a:p>
        </p:txBody>
      </p:sp>
      <p:sp>
        <p:nvSpPr>
          <p:cNvPr id="10" name="Google Shape;22;p2">
            <a:extLst>
              <a:ext uri="{FF2B5EF4-FFF2-40B4-BE49-F238E27FC236}">
                <a16:creationId xmlns:a16="http://schemas.microsoft.com/office/drawing/2014/main" id="{778C87FE-CB61-9AB2-094E-C3ECFC9DD604}"/>
              </a:ext>
            </a:extLst>
          </p:cNvPr>
          <p:cNvSpPr txBox="1">
            <a:spLocks noGrp="1"/>
          </p:cNvSpPr>
          <p:nvPr>
            <p:ph type="body" idx="14"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11" name="Slide Number Placeholder 2">
            <a:extLst>
              <a:ext uri="{FF2B5EF4-FFF2-40B4-BE49-F238E27FC236}">
                <a16:creationId xmlns:a16="http://schemas.microsoft.com/office/drawing/2014/main" id="{7CA7D4B8-79B8-B145-93B2-6726FBF5EE02}"/>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2" name="Slide Number Placeholder 1">
            <a:extLst>
              <a:ext uri="{FF2B5EF4-FFF2-40B4-BE49-F238E27FC236}">
                <a16:creationId xmlns:a16="http://schemas.microsoft.com/office/drawing/2014/main" id="{7D8D7721-8EA5-CB12-9250-8A4C6E9DD0B4}"/>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3" name="Rectangle 12">
            <a:extLst>
              <a:ext uri="{FF2B5EF4-FFF2-40B4-BE49-F238E27FC236}">
                <a16:creationId xmlns:a16="http://schemas.microsoft.com/office/drawing/2014/main" id="{7EF8706B-FEE6-5081-BFB1-E46BD3A313E4}"/>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E5B11BE-6701-7C75-3063-CC24FEFA5C81}"/>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5" name="Slide Number Placeholder 8">
            <a:extLst>
              <a:ext uri="{FF2B5EF4-FFF2-40B4-BE49-F238E27FC236}">
                <a16:creationId xmlns:a16="http://schemas.microsoft.com/office/drawing/2014/main" id="{B1B2CD7A-E160-CBB4-5DA8-2D4F66294FB2}"/>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6" name="Picture 15" descr="A logo on a black background&#10;&#10;AI-generated content may be incorrect.">
            <a:extLst>
              <a:ext uri="{FF2B5EF4-FFF2-40B4-BE49-F238E27FC236}">
                <a16:creationId xmlns:a16="http://schemas.microsoft.com/office/drawing/2014/main" id="{F8990E20-048C-0B22-D97F-F28850E220DE}"/>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 name="Google Shape;21;p2">
            <a:extLst>
              <a:ext uri="{FF2B5EF4-FFF2-40B4-BE49-F238E27FC236}">
                <a16:creationId xmlns:a16="http://schemas.microsoft.com/office/drawing/2014/main" id="{B3B64241-5A59-6B03-838C-8D540980F5A1}"/>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Tree>
    <p:extLst>
      <p:ext uri="{BB962C8B-B14F-4D97-AF65-F5344CB8AC3E}">
        <p14:creationId xmlns:p14="http://schemas.microsoft.com/office/powerpoint/2010/main" val="61721943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4_Custom Layout">
    <p:bg>
      <p:bgPr>
        <a:solidFill>
          <a:schemeClr val="bg2"/>
        </a:solidFill>
        <a:effectLst/>
      </p:bgPr>
    </p:bg>
    <p:spTree>
      <p:nvGrpSpPr>
        <p:cNvPr id="1" name="Shape 40"/>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A1E9E3-52FC-928A-7762-6DC7DFBFCE86}"/>
              </a:ext>
            </a:extLst>
          </p:cNvPr>
          <p:cNvSpPr>
            <a:spLocks noGrp="1"/>
          </p:cNvSpPr>
          <p:nvPr>
            <p:ph type="sldNum" sz="quarter" idx="14"/>
          </p:nvPr>
        </p:nvSpPr>
        <p:spPr/>
        <p:txBody>
          <a:bodyPr/>
          <a:lstStyle/>
          <a:p>
            <a:fld id="{8BF3FF81-66DF-9245-9BA9-AFECB59A0385}" type="slidenum">
              <a:rPr lang="en-US" smtClean="0"/>
              <a:pPr/>
              <a:t>‹#›</a:t>
            </a:fld>
            <a:endParaRPr lang="en-US" dirty="0"/>
          </a:p>
        </p:txBody>
      </p:sp>
      <p:sp>
        <p:nvSpPr>
          <p:cNvPr id="7" name="Google Shape;22;p2">
            <a:extLst>
              <a:ext uri="{FF2B5EF4-FFF2-40B4-BE49-F238E27FC236}">
                <a16:creationId xmlns:a16="http://schemas.microsoft.com/office/drawing/2014/main" id="{E1B104FE-CAFE-49CE-9432-6841700F02FE}"/>
              </a:ext>
            </a:extLst>
          </p:cNvPr>
          <p:cNvSpPr txBox="1">
            <a:spLocks noGrp="1"/>
          </p:cNvSpPr>
          <p:nvPr>
            <p:ph type="body" idx="15"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9" name="Table Placeholder 8">
            <a:extLst>
              <a:ext uri="{FF2B5EF4-FFF2-40B4-BE49-F238E27FC236}">
                <a16:creationId xmlns:a16="http://schemas.microsoft.com/office/drawing/2014/main" id="{C2FF6980-009C-4273-531D-7630AA8FFDCD}"/>
              </a:ext>
            </a:extLst>
          </p:cNvPr>
          <p:cNvSpPr>
            <a:spLocks noGrp="1"/>
          </p:cNvSpPr>
          <p:nvPr>
            <p:ph type="tbl" sz="quarter" idx="16"/>
          </p:nvPr>
        </p:nvSpPr>
        <p:spPr>
          <a:xfrm>
            <a:off x="692150" y="1933204"/>
            <a:ext cx="10774263" cy="4022535"/>
          </a:xfrm>
        </p:spPr>
        <p:txBody>
          <a:bodyPr/>
          <a:lstStyle/>
          <a:p>
            <a:r>
              <a:rPr lang="en-US"/>
              <a:t>Click icon to add table</a:t>
            </a:r>
            <a:endParaRPr lang="en-GB"/>
          </a:p>
        </p:txBody>
      </p:sp>
      <p:sp>
        <p:nvSpPr>
          <p:cNvPr id="14" name="Slide Number Placeholder 2">
            <a:extLst>
              <a:ext uri="{FF2B5EF4-FFF2-40B4-BE49-F238E27FC236}">
                <a16:creationId xmlns:a16="http://schemas.microsoft.com/office/drawing/2014/main" id="{1EA59528-5265-76F1-B6E5-51F06C1F6D94}"/>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5" name="Slide Number Placeholder 1">
            <a:extLst>
              <a:ext uri="{FF2B5EF4-FFF2-40B4-BE49-F238E27FC236}">
                <a16:creationId xmlns:a16="http://schemas.microsoft.com/office/drawing/2014/main" id="{9521A774-EA06-882A-76A6-68A29B034313}"/>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6" name="Rectangle 15">
            <a:extLst>
              <a:ext uri="{FF2B5EF4-FFF2-40B4-BE49-F238E27FC236}">
                <a16:creationId xmlns:a16="http://schemas.microsoft.com/office/drawing/2014/main" id="{6A336096-6A97-A299-6B84-6D59EF6CA2D7}"/>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214639E-1DFB-A0F2-C1EA-CBC219B245E0}"/>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8" name="Slide Number Placeholder 8">
            <a:extLst>
              <a:ext uri="{FF2B5EF4-FFF2-40B4-BE49-F238E27FC236}">
                <a16:creationId xmlns:a16="http://schemas.microsoft.com/office/drawing/2014/main" id="{E8B00E83-DA18-A1E9-1B02-778EF9BBCB6E}"/>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9" name="Picture 18" descr="A logo on a black background&#10;&#10;AI-generated content may be incorrect.">
            <a:extLst>
              <a:ext uri="{FF2B5EF4-FFF2-40B4-BE49-F238E27FC236}">
                <a16:creationId xmlns:a16="http://schemas.microsoft.com/office/drawing/2014/main" id="{0F94C15A-A750-B7D3-4EC1-C3A01D812D22}"/>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 name="Google Shape;21;p2">
            <a:extLst>
              <a:ext uri="{FF2B5EF4-FFF2-40B4-BE49-F238E27FC236}">
                <a16:creationId xmlns:a16="http://schemas.microsoft.com/office/drawing/2014/main" id="{9E7C0BCD-2A20-4E57-4C1F-5F22FF402368}"/>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Tree>
    <p:extLst>
      <p:ext uri="{BB962C8B-B14F-4D97-AF65-F5344CB8AC3E}">
        <p14:creationId xmlns:p14="http://schemas.microsoft.com/office/powerpoint/2010/main" val="41776922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4_Custom Layout">
    <p:bg>
      <p:bgPr>
        <a:solidFill>
          <a:schemeClr val="bg2"/>
        </a:solidFill>
        <a:effectLst/>
      </p:bgPr>
    </p:bg>
    <p:spTree>
      <p:nvGrpSpPr>
        <p:cNvPr id="1" name="Shape 40"/>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A1E9E3-52FC-928A-7762-6DC7DFBFCE86}"/>
              </a:ext>
            </a:extLst>
          </p:cNvPr>
          <p:cNvSpPr>
            <a:spLocks noGrp="1"/>
          </p:cNvSpPr>
          <p:nvPr>
            <p:ph type="sldNum" sz="quarter" idx="14"/>
          </p:nvPr>
        </p:nvSpPr>
        <p:spPr/>
        <p:txBody>
          <a:bodyPr/>
          <a:lstStyle/>
          <a:p>
            <a:fld id="{8BF3FF81-66DF-9245-9BA9-AFECB59A0385}" type="slidenum">
              <a:rPr lang="en-US" smtClean="0"/>
              <a:pPr/>
              <a:t>‹#›</a:t>
            </a:fld>
            <a:endParaRPr lang="en-US" dirty="0"/>
          </a:p>
        </p:txBody>
      </p:sp>
      <p:sp>
        <p:nvSpPr>
          <p:cNvPr id="7" name="Google Shape;22;p2">
            <a:extLst>
              <a:ext uri="{FF2B5EF4-FFF2-40B4-BE49-F238E27FC236}">
                <a16:creationId xmlns:a16="http://schemas.microsoft.com/office/drawing/2014/main" id="{E1B104FE-CAFE-49CE-9432-6841700F02FE}"/>
              </a:ext>
            </a:extLst>
          </p:cNvPr>
          <p:cNvSpPr txBox="1">
            <a:spLocks noGrp="1"/>
          </p:cNvSpPr>
          <p:nvPr>
            <p:ph type="body" idx="15"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2" name="SmartArt Placeholder 14">
            <a:extLst>
              <a:ext uri="{FF2B5EF4-FFF2-40B4-BE49-F238E27FC236}">
                <a16:creationId xmlns:a16="http://schemas.microsoft.com/office/drawing/2014/main" id="{3BBC76E8-5F16-2B17-D0B8-6F1408C54396}"/>
              </a:ext>
            </a:extLst>
          </p:cNvPr>
          <p:cNvSpPr>
            <a:spLocks noGrp="1"/>
          </p:cNvSpPr>
          <p:nvPr>
            <p:ph type="dgm" sz="quarter" idx="16"/>
          </p:nvPr>
        </p:nvSpPr>
        <p:spPr>
          <a:xfrm>
            <a:off x="691977" y="1933203"/>
            <a:ext cx="10808046" cy="4022536"/>
          </a:xfrm>
        </p:spPr>
        <p:txBody>
          <a:bodyPr/>
          <a:lstStyle/>
          <a:p>
            <a:r>
              <a:rPr lang="en-US"/>
              <a:t>Click icon to add SmartArt graphic</a:t>
            </a:r>
            <a:endParaRPr lang="en-GB"/>
          </a:p>
        </p:txBody>
      </p:sp>
      <p:sp>
        <p:nvSpPr>
          <p:cNvPr id="3" name="Slide Number Placeholder 2">
            <a:extLst>
              <a:ext uri="{FF2B5EF4-FFF2-40B4-BE49-F238E27FC236}">
                <a16:creationId xmlns:a16="http://schemas.microsoft.com/office/drawing/2014/main" id="{F048CA7A-3F27-E366-DB53-9843E70C76E0}"/>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4" name="Slide Number Placeholder 1">
            <a:extLst>
              <a:ext uri="{FF2B5EF4-FFF2-40B4-BE49-F238E27FC236}">
                <a16:creationId xmlns:a16="http://schemas.microsoft.com/office/drawing/2014/main" id="{CD17E7B5-E395-0982-E834-B1B87A63279A}"/>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8" name="Rectangle 7">
            <a:extLst>
              <a:ext uri="{FF2B5EF4-FFF2-40B4-BE49-F238E27FC236}">
                <a16:creationId xmlns:a16="http://schemas.microsoft.com/office/drawing/2014/main" id="{580DDCE7-9DFE-B34B-8864-291303738713}"/>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77B748-9534-882A-76C9-00F7C325017C}"/>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0" name="Slide Number Placeholder 8">
            <a:extLst>
              <a:ext uri="{FF2B5EF4-FFF2-40B4-BE49-F238E27FC236}">
                <a16:creationId xmlns:a16="http://schemas.microsoft.com/office/drawing/2014/main" id="{016A439C-7D6A-5DC6-A300-ACFCB9B0CB20}"/>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1" name="Picture 10" descr="A logo on a black background&#10;&#10;AI-generated content may be incorrect.">
            <a:extLst>
              <a:ext uri="{FF2B5EF4-FFF2-40B4-BE49-F238E27FC236}">
                <a16:creationId xmlns:a16="http://schemas.microsoft.com/office/drawing/2014/main" id="{DFD91522-70A9-0E1F-B1F9-6182837EBCD6}"/>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2" name="Google Shape;21;p2">
            <a:extLst>
              <a:ext uri="{FF2B5EF4-FFF2-40B4-BE49-F238E27FC236}">
                <a16:creationId xmlns:a16="http://schemas.microsoft.com/office/drawing/2014/main" id="{D42463B8-E88E-6123-4FB7-95A4E832E7F5}"/>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Tree>
    <p:extLst>
      <p:ext uri="{BB962C8B-B14F-4D97-AF65-F5344CB8AC3E}">
        <p14:creationId xmlns:p14="http://schemas.microsoft.com/office/powerpoint/2010/main" val="26592990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4_Custom Layout">
    <p:bg>
      <p:bgPr>
        <a:solidFill>
          <a:schemeClr val="bg2"/>
        </a:solidFill>
        <a:effectLst/>
      </p:bgPr>
    </p:bg>
    <p:spTree>
      <p:nvGrpSpPr>
        <p:cNvPr id="1" name="Shape 40"/>
        <p:cNvGrpSpPr/>
        <p:nvPr/>
      </p:nvGrpSpPr>
      <p:grpSpPr>
        <a:xfrm>
          <a:off x="0" y="0"/>
          <a:ext cx="0" cy="0"/>
          <a:chOff x="0" y="0"/>
          <a:chExt cx="0" cy="0"/>
        </a:xfrm>
      </p:grpSpPr>
      <p:sp>
        <p:nvSpPr>
          <p:cNvPr id="7" name="Picture Placeholder 5">
            <a:extLst>
              <a:ext uri="{FF2B5EF4-FFF2-40B4-BE49-F238E27FC236}">
                <a16:creationId xmlns:a16="http://schemas.microsoft.com/office/drawing/2014/main" id="{492949D2-61F6-DC95-E997-E390C89F0FB6}"/>
              </a:ext>
            </a:extLst>
          </p:cNvPr>
          <p:cNvSpPr>
            <a:spLocks noGrp="1"/>
          </p:cNvSpPr>
          <p:nvPr>
            <p:ph type="pic" sz="quarter" idx="14"/>
          </p:nvPr>
        </p:nvSpPr>
        <p:spPr>
          <a:xfrm>
            <a:off x="691977" y="1949450"/>
            <a:ext cx="10774436" cy="3973920"/>
          </a:xfrm>
          <a:prstGeom prst="roundRect">
            <a:avLst>
              <a:gd name="adj" fmla="val 8326"/>
            </a:avLst>
          </a:prstGeom>
        </p:spPr>
        <p:txBody>
          <a:bodyPr/>
          <a:lstStyle>
            <a:lvl1pPr>
              <a:defRPr b="0" i="0"/>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AF514B5E-BDC7-1FFA-F17A-6705EE19BA2A}"/>
              </a:ext>
            </a:extLst>
          </p:cNvPr>
          <p:cNvSpPr>
            <a:spLocks noGrp="1"/>
          </p:cNvSpPr>
          <p:nvPr>
            <p:ph type="sldNum" sz="quarter" idx="15"/>
          </p:nvPr>
        </p:nvSpPr>
        <p:spPr/>
        <p:txBody>
          <a:bodyPr/>
          <a:lstStyle/>
          <a:p>
            <a:fld id="{8BF3FF81-66DF-9245-9BA9-AFECB59A0385}" type="slidenum">
              <a:rPr lang="en-US" smtClean="0"/>
              <a:pPr/>
              <a:t>‹#›</a:t>
            </a:fld>
            <a:endParaRPr lang="en-US" dirty="0"/>
          </a:p>
        </p:txBody>
      </p:sp>
      <p:sp>
        <p:nvSpPr>
          <p:cNvPr id="11" name="Google Shape;22;p2">
            <a:extLst>
              <a:ext uri="{FF2B5EF4-FFF2-40B4-BE49-F238E27FC236}">
                <a16:creationId xmlns:a16="http://schemas.microsoft.com/office/drawing/2014/main" id="{6E1FEAD1-6F30-14B3-C221-887A18E15F8C}"/>
              </a:ext>
            </a:extLst>
          </p:cNvPr>
          <p:cNvSpPr txBox="1">
            <a:spLocks noGrp="1"/>
          </p:cNvSpPr>
          <p:nvPr>
            <p:ph type="body" idx="16"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13" name="Slide Number Placeholder 2">
            <a:extLst>
              <a:ext uri="{FF2B5EF4-FFF2-40B4-BE49-F238E27FC236}">
                <a16:creationId xmlns:a16="http://schemas.microsoft.com/office/drawing/2014/main" id="{7B1ADBEC-6E20-B423-2BE9-5CF40548E83C}"/>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4" name="Slide Number Placeholder 1">
            <a:extLst>
              <a:ext uri="{FF2B5EF4-FFF2-40B4-BE49-F238E27FC236}">
                <a16:creationId xmlns:a16="http://schemas.microsoft.com/office/drawing/2014/main" id="{75891C0B-6FDD-ECC4-9EE6-0E7CE17F4C96}"/>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5" name="Rectangle 14">
            <a:extLst>
              <a:ext uri="{FF2B5EF4-FFF2-40B4-BE49-F238E27FC236}">
                <a16:creationId xmlns:a16="http://schemas.microsoft.com/office/drawing/2014/main" id="{9F9F96EE-6E27-6062-C6EA-B08BCAA3F13B}"/>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8791C92-2E7A-6C2D-B84A-B2E136CFBD5D}"/>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7" name="Slide Number Placeholder 8">
            <a:extLst>
              <a:ext uri="{FF2B5EF4-FFF2-40B4-BE49-F238E27FC236}">
                <a16:creationId xmlns:a16="http://schemas.microsoft.com/office/drawing/2014/main" id="{8F01FCA4-FF78-F65E-FFDA-5FFF2980845E}"/>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8" name="Picture 17" descr="A logo on a black background&#10;&#10;AI-generated content may be incorrect.">
            <a:extLst>
              <a:ext uri="{FF2B5EF4-FFF2-40B4-BE49-F238E27FC236}">
                <a16:creationId xmlns:a16="http://schemas.microsoft.com/office/drawing/2014/main" id="{F791A721-3F7B-17A0-2C07-E45AD0341423}"/>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4" name="Google Shape;21;p2">
            <a:extLst>
              <a:ext uri="{FF2B5EF4-FFF2-40B4-BE49-F238E27FC236}">
                <a16:creationId xmlns:a16="http://schemas.microsoft.com/office/drawing/2014/main" id="{9F62795F-C62B-F835-0FCC-75BA8F535537}"/>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Tree>
    <p:extLst>
      <p:ext uri="{BB962C8B-B14F-4D97-AF65-F5344CB8AC3E}">
        <p14:creationId xmlns:p14="http://schemas.microsoft.com/office/powerpoint/2010/main" val="1049248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73_Custom Layout" preserve="1" userDrawn="1">
  <p:cSld name="smart art - dark">
    <p:bg>
      <p:bgPr>
        <a:solidFill>
          <a:schemeClr val="bg2"/>
        </a:solidFill>
        <a:effectLst/>
      </p:bgPr>
    </p:bg>
    <p:spTree>
      <p:nvGrpSpPr>
        <p:cNvPr id="1" name="Shape 40"/>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A1E9E3-52FC-928A-7762-6DC7DFBFCE86}"/>
              </a:ext>
            </a:extLst>
          </p:cNvPr>
          <p:cNvSpPr>
            <a:spLocks noGrp="1"/>
          </p:cNvSpPr>
          <p:nvPr>
            <p:ph type="sldNum" sz="quarter" idx="14"/>
          </p:nvPr>
        </p:nvSpPr>
        <p:spPr/>
        <p:txBody>
          <a:bodyPr/>
          <a:lstStyle/>
          <a:p>
            <a:fld id="{8BF3FF81-66DF-9245-9BA9-AFECB59A0385}" type="slidenum">
              <a:rPr lang="en-US" smtClean="0"/>
              <a:pPr/>
              <a:t>‹#›</a:t>
            </a:fld>
            <a:endParaRPr lang="en-US"/>
          </a:p>
        </p:txBody>
      </p:sp>
      <p:sp>
        <p:nvSpPr>
          <p:cNvPr id="7" name="Google Shape;22;p2">
            <a:extLst>
              <a:ext uri="{FF2B5EF4-FFF2-40B4-BE49-F238E27FC236}">
                <a16:creationId xmlns:a16="http://schemas.microsoft.com/office/drawing/2014/main" id="{E1B104FE-CAFE-49CE-9432-6841700F02FE}"/>
              </a:ext>
            </a:extLst>
          </p:cNvPr>
          <p:cNvSpPr txBox="1">
            <a:spLocks noGrp="1"/>
          </p:cNvSpPr>
          <p:nvPr>
            <p:ph type="body" idx="15"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2" name="SmartArt Placeholder 14">
            <a:extLst>
              <a:ext uri="{FF2B5EF4-FFF2-40B4-BE49-F238E27FC236}">
                <a16:creationId xmlns:a16="http://schemas.microsoft.com/office/drawing/2014/main" id="{3BBC76E8-5F16-2B17-D0B8-6F1408C54396}"/>
              </a:ext>
            </a:extLst>
          </p:cNvPr>
          <p:cNvSpPr>
            <a:spLocks noGrp="1"/>
          </p:cNvSpPr>
          <p:nvPr>
            <p:ph type="dgm" sz="quarter" idx="16"/>
          </p:nvPr>
        </p:nvSpPr>
        <p:spPr>
          <a:xfrm>
            <a:off x="691977" y="1933203"/>
            <a:ext cx="10808046" cy="4022536"/>
          </a:xfrm>
        </p:spPr>
        <p:txBody>
          <a:bodyPr/>
          <a:lstStyle/>
          <a:p>
            <a:endParaRPr lang="en-GB"/>
          </a:p>
        </p:txBody>
      </p:sp>
      <p:sp>
        <p:nvSpPr>
          <p:cNvPr id="3" name="Slide Number Placeholder 2">
            <a:extLst>
              <a:ext uri="{FF2B5EF4-FFF2-40B4-BE49-F238E27FC236}">
                <a16:creationId xmlns:a16="http://schemas.microsoft.com/office/drawing/2014/main" id="{F048CA7A-3F27-E366-DB53-9843E70C76E0}"/>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4" name="Slide Number Placeholder 1">
            <a:extLst>
              <a:ext uri="{FF2B5EF4-FFF2-40B4-BE49-F238E27FC236}">
                <a16:creationId xmlns:a16="http://schemas.microsoft.com/office/drawing/2014/main" id="{CD17E7B5-E395-0982-E834-B1B87A63279A}"/>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8" name="Rectangle 7">
            <a:extLst>
              <a:ext uri="{FF2B5EF4-FFF2-40B4-BE49-F238E27FC236}">
                <a16:creationId xmlns:a16="http://schemas.microsoft.com/office/drawing/2014/main" id="{580DDCE7-9DFE-B34B-8864-291303738713}"/>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77B748-9534-882A-76C9-00F7C325017C}"/>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0" name="Slide Number Placeholder 8">
            <a:extLst>
              <a:ext uri="{FF2B5EF4-FFF2-40B4-BE49-F238E27FC236}">
                <a16:creationId xmlns:a16="http://schemas.microsoft.com/office/drawing/2014/main" id="{016A439C-7D6A-5DC6-A300-ACFCB9B0CB20}"/>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1" name="Picture 10" descr="A logo on a black background&#10;&#10;AI-generated content may be incorrect.">
            <a:extLst>
              <a:ext uri="{FF2B5EF4-FFF2-40B4-BE49-F238E27FC236}">
                <a16:creationId xmlns:a16="http://schemas.microsoft.com/office/drawing/2014/main" id="{DFD91522-70A9-0E1F-B1F9-6182837EBCD6}"/>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2" name="Google Shape;21;p2">
            <a:extLst>
              <a:ext uri="{FF2B5EF4-FFF2-40B4-BE49-F238E27FC236}">
                <a16:creationId xmlns:a16="http://schemas.microsoft.com/office/drawing/2014/main" id="{D42463B8-E88E-6123-4FB7-95A4E832E7F5}"/>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208990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4_Custom Layout">
    <p:bg>
      <p:bgPr>
        <a:solidFill>
          <a:schemeClr val="bg2"/>
        </a:solidFill>
        <a:effectLst/>
      </p:bgPr>
    </p:bg>
    <p:spTree>
      <p:nvGrpSpPr>
        <p:cNvPr id="1" name="Shape 40"/>
        <p:cNvGrpSpPr/>
        <p:nvPr/>
      </p:nvGrpSpPr>
      <p:grpSpPr>
        <a:xfrm>
          <a:off x="0" y="0"/>
          <a:ext cx="0" cy="0"/>
          <a:chOff x="0" y="0"/>
          <a:chExt cx="0" cy="0"/>
        </a:xfrm>
      </p:grpSpPr>
      <p:sp>
        <p:nvSpPr>
          <p:cNvPr id="7" name="Media Placeholder 5">
            <a:extLst>
              <a:ext uri="{FF2B5EF4-FFF2-40B4-BE49-F238E27FC236}">
                <a16:creationId xmlns:a16="http://schemas.microsoft.com/office/drawing/2014/main" id="{011492F5-41C3-B14E-6F60-3217E1261450}"/>
              </a:ext>
            </a:extLst>
          </p:cNvPr>
          <p:cNvSpPr>
            <a:spLocks noGrp="1"/>
          </p:cNvSpPr>
          <p:nvPr>
            <p:ph type="media" sz="quarter" idx="14"/>
          </p:nvPr>
        </p:nvSpPr>
        <p:spPr>
          <a:xfrm>
            <a:off x="691977" y="1948266"/>
            <a:ext cx="10774436" cy="3975104"/>
          </a:xfrm>
          <a:prstGeom prst="roundRect">
            <a:avLst>
              <a:gd name="adj" fmla="val 8329"/>
            </a:avLst>
          </a:prstGeom>
        </p:spPr>
        <p:txBody>
          <a:bodyPr/>
          <a:lstStyle>
            <a:lvl1pPr>
              <a:defRPr b="0" i="0"/>
            </a:lvl1pPr>
          </a:lstStyle>
          <a:p>
            <a:r>
              <a:rPr lang="en-US"/>
              <a:t>Click icon to add media</a:t>
            </a:r>
            <a:endParaRPr lang="en-US" dirty="0"/>
          </a:p>
        </p:txBody>
      </p:sp>
      <p:sp>
        <p:nvSpPr>
          <p:cNvPr id="3" name="Slide Number Placeholder 2">
            <a:extLst>
              <a:ext uri="{FF2B5EF4-FFF2-40B4-BE49-F238E27FC236}">
                <a16:creationId xmlns:a16="http://schemas.microsoft.com/office/drawing/2014/main" id="{ED0A20B7-22F7-1588-1189-6FC38FB2294A}"/>
              </a:ext>
            </a:extLst>
          </p:cNvPr>
          <p:cNvSpPr>
            <a:spLocks noGrp="1"/>
          </p:cNvSpPr>
          <p:nvPr>
            <p:ph type="sldNum" sz="quarter" idx="15"/>
          </p:nvPr>
        </p:nvSpPr>
        <p:spPr/>
        <p:txBody>
          <a:bodyPr/>
          <a:lstStyle/>
          <a:p>
            <a:fld id="{8BF3FF81-66DF-9245-9BA9-AFECB59A0385}" type="slidenum">
              <a:rPr lang="en-US" smtClean="0"/>
              <a:pPr/>
              <a:t>‹#›</a:t>
            </a:fld>
            <a:endParaRPr lang="en-US" dirty="0"/>
          </a:p>
        </p:txBody>
      </p:sp>
      <p:sp>
        <p:nvSpPr>
          <p:cNvPr id="5" name="Google Shape;21;p2">
            <a:extLst>
              <a:ext uri="{FF2B5EF4-FFF2-40B4-BE49-F238E27FC236}">
                <a16:creationId xmlns:a16="http://schemas.microsoft.com/office/drawing/2014/main" id="{BFC61242-EC75-2401-5AA9-F47717744C39}"/>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dirty="0"/>
          </a:p>
        </p:txBody>
      </p:sp>
      <p:sp>
        <p:nvSpPr>
          <p:cNvPr id="6" name="Google Shape;22;p2">
            <a:extLst>
              <a:ext uri="{FF2B5EF4-FFF2-40B4-BE49-F238E27FC236}">
                <a16:creationId xmlns:a16="http://schemas.microsoft.com/office/drawing/2014/main" id="{6E286484-58AB-051A-B3B5-877246C70F2F}"/>
              </a:ext>
            </a:extLst>
          </p:cNvPr>
          <p:cNvSpPr txBox="1">
            <a:spLocks noGrp="1"/>
          </p:cNvSpPr>
          <p:nvPr>
            <p:ph type="body" idx="16"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
        <p:nvSpPr>
          <p:cNvPr id="8" name="Slide Number Placeholder 2">
            <a:extLst>
              <a:ext uri="{FF2B5EF4-FFF2-40B4-BE49-F238E27FC236}">
                <a16:creationId xmlns:a16="http://schemas.microsoft.com/office/drawing/2014/main" id="{23F4E304-DE4D-CA08-5AB6-7B94C42971DD}"/>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9" name="Slide Number Placeholder 1">
            <a:extLst>
              <a:ext uri="{FF2B5EF4-FFF2-40B4-BE49-F238E27FC236}">
                <a16:creationId xmlns:a16="http://schemas.microsoft.com/office/drawing/2014/main" id="{AED893EC-2812-03D6-E096-0708C3CD2BB9}"/>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0" name="Rectangle 9">
            <a:extLst>
              <a:ext uri="{FF2B5EF4-FFF2-40B4-BE49-F238E27FC236}">
                <a16:creationId xmlns:a16="http://schemas.microsoft.com/office/drawing/2014/main" id="{D4934079-5AD6-875F-01F1-3C67E56BD9AB}"/>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1D50317-0C05-291D-4872-CA214D083A08}"/>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E0D6EA6B-B2B9-1E89-1C06-20BB6ABBD6DB}"/>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3" name="Picture 12" descr="A logo on a black background&#10;&#10;AI-generated content may be incorrect.">
            <a:extLst>
              <a:ext uri="{FF2B5EF4-FFF2-40B4-BE49-F238E27FC236}">
                <a16:creationId xmlns:a16="http://schemas.microsoft.com/office/drawing/2014/main" id="{B8723418-CB6B-D224-587A-886E3B4EBCE2}"/>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1044927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section heading - dark">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34A31F4B-EA6C-1547-D6A3-FB9827BF71B2}"/>
              </a:ext>
            </a:extLst>
          </p:cNvPr>
          <p:cNvSpPr>
            <a:spLocks noGrp="1"/>
          </p:cNvSpPr>
          <p:nvPr>
            <p:ph type="pic" sz="quarter" idx="14"/>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B833F70A-A246-3C68-A312-12065F1D1408}"/>
              </a:ext>
            </a:extLst>
          </p:cNvPr>
          <p:cNvSpPr>
            <a:spLocks noGrp="1" noRot="1" noMove="1" noResize="1" noEditPoints="1" noAdjustHandles="1" noChangeArrowheads="1" noChangeShapeType="1"/>
          </p:cNvSpPr>
          <p:nvPr>
            <p:ph type="sldNum" sz="quarter" idx="10"/>
          </p:nvPr>
        </p:nvSpPr>
        <p:spPr/>
        <p:txBody>
          <a:bodyPr/>
          <a:lstStyle/>
          <a:p>
            <a:fld id="{8BF3FF81-66DF-9245-9BA9-AFECB59A0385}" type="slidenum">
              <a:rPr lang="en-US" smtClean="0"/>
              <a:pPr/>
              <a:t>‹#›</a:t>
            </a:fld>
            <a:endParaRPr lang="en-US" dirty="0"/>
          </a:p>
        </p:txBody>
      </p:sp>
      <p:sp>
        <p:nvSpPr>
          <p:cNvPr id="4" name="Rectangle 3">
            <a:extLst>
              <a:ext uri="{FF2B5EF4-FFF2-40B4-BE49-F238E27FC236}">
                <a16:creationId xmlns:a16="http://schemas.microsoft.com/office/drawing/2014/main" id="{1965CF9C-7BD7-A1A3-259C-1A9D3516AEAA}"/>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85629A-7AD2-9EB0-BBC9-64B51170D7E7}"/>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6B27E156-94B0-EADF-7944-3E9AE7EBE8B0}"/>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7" name="Picture 6" descr="A logo on a black background&#10;&#10;AI-generated content may be incorrect.">
            <a:extLst>
              <a:ext uri="{FF2B5EF4-FFF2-40B4-BE49-F238E27FC236}">
                <a16:creationId xmlns:a16="http://schemas.microsoft.com/office/drawing/2014/main" id="{B3822103-0F29-2BF0-600D-AC3EE51521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3680103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73_Custom Layout" preserve="1" userDrawn="1">
  <p:cSld name="image - dark">
    <p:bg>
      <p:bgPr>
        <a:solidFill>
          <a:schemeClr val="bg2"/>
        </a:solidFill>
        <a:effectLst/>
      </p:bgPr>
    </p:bg>
    <p:spTree>
      <p:nvGrpSpPr>
        <p:cNvPr id="1" name="Shape 40"/>
        <p:cNvGrpSpPr/>
        <p:nvPr/>
      </p:nvGrpSpPr>
      <p:grpSpPr>
        <a:xfrm>
          <a:off x="0" y="0"/>
          <a:ext cx="0" cy="0"/>
          <a:chOff x="0" y="0"/>
          <a:chExt cx="0" cy="0"/>
        </a:xfrm>
      </p:grpSpPr>
      <p:sp>
        <p:nvSpPr>
          <p:cNvPr id="7" name="Picture Placeholder 5">
            <a:extLst>
              <a:ext uri="{FF2B5EF4-FFF2-40B4-BE49-F238E27FC236}">
                <a16:creationId xmlns:a16="http://schemas.microsoft.com/office/drawing/2014/main" id="{492949D2-61F6-DC95-E997-E390C89F0FB6}"/>
              </a:ext>
            </a:extLst>
          </p:cNvPr>
          <p:cNvSpPr>
            <a:spLocks noGrp="1"/>
          </p:cNvSpPr>
          <p:nvPr>
            <p:ph type="pic" sz="quarter" idx="14"/>
          </p:nvPr>
        </p:nvSpPr>
        <p:spPr>
          <a:xfrm>
            <a:off x="691977" y="1949450"/>
            <a:ext cx="10774436" cy="3973920"/>
          </a:xfrm>
          <a:prstGeom prst="roundRect">
            <a:avLst>
              <a:gd name="adj" fmla="val 8326"/>
            </a:avLst>
          </a:prstGeom>
        </p:spPr>
        <p:txBody>
          <a:bodyPr/>
          <a:lstStyle>
            <a:lvl1pPr>
              <a:defRPr b="0" i="0"/>
            </a:lvl1pPr>
          </a:lstStyle>
          <a:p>
            <a:r>
              <a:rPr lang="en-US"/>
              <a:t>Click icon to add picture</a:t>
            </a:r>
          </a:p>
        </p:txBody>
      </p:sp>
      <p:sp>
        <p:nvSpPr>
          <p:cNvPr id="3" name="Slide Number Placeholder 2">
            <a:extLst>
              <a:ext uri="{FF2B5EF4-FFF2-40B4-BE49-F238E27FC236}">
                <a16:creationId xmlns:a16="http://schemas.microsoft.com/office/drawing/2014/main" id="{AF514B5E-BDC7-1FFA-F17A-6705EE19BA2A}"/>
              </a:ext>
            </a:extLst>
          </p:cNvPr>
          <p:cNvSpPr>
            <a:spLocks noGrp="1"/>
          </p:cNvSpPr>
          <p:nvPr>
            <p:ph type="sldNum" sz="quarter" idx="15"/>
          </p:nvPr>
        </p:nvSpPr>
        <p:spPr/>
        <p:txBody>
          <a:bodyPr/>
          <a:lstStyle/>
          <a:p>
            <a:fld id="{8BF3FF81-66DF-9245-9BA9-AFECB59A0385}" type="slidenum">
              <a:rPr lang="en-US" smtClean="0"/>
              <a:pPr/>
              <a:t>‹#›</a:t>
            </a:fld>
            <a:endParaRPr lang="en-US"/>
          </a:p>
        </p:txBody>
      </p:sp>
      <p:sp>
        <p:nvSpPr>
          <p:cNvPr id="11" name="Google Shape;22;p2">
            <a:extLst>
              <a:ext uri="{FF2B5EF4-FFF2-40B4-BE49-F238E27FC236}">
                <a16:creationId xmlns:a16="http://schemas.microsoft.com/office/drawing/2014/main" id="{6E1FEAD1-6F30-14B3-C221-887A18E15F8C}"/>
              </a:ext>
            </a:extLst>
          </p:cNvPr>
          <p:cNvSpPr txBox="1">
            <a:spLocks noGrp="1"/>
          </p:cNvSpPr>
          <p:nvPr>
            <p:ph type="body" idx="16"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13" name="Slide Number Placeholder 2">
            <a:extLst>
              <a:ext uri="{FF2B5EF4-FFF2-40B4-BE49-F238E27FC236}">
                <a16:creationId xmlns:a16="http://schemas.microsoft.com/office/drawing/2014/main" id="{7B1ADBEC-6E20-B423-2BE9-5CF40548E83C}"/>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4" name="Slide Number Placeholder 1">
            <a:extLst>
              <a:ext uri="{FF2B5EF4-FFF2-40B4-BE49-F238E27FC236}">
                <a16:creationId xmlns:a16="http://schemas.microsoft.com/office/drawing/2014/main" id="{75891C0B-6FDD-ECC4-9EE6-0E7CE17F4C96}"/>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5" name="Rectangle 14">
            <a:extLst>
              <a:ext uri="{FF2B5EF4-FFF2-40B4-BE49-F238E27FC236}">
                <a16:creationId xmlns:a16="http://schemas.microsoft.com/office/drawing/2014/main" id="{9F9F96EE-6E27-6062-C6EA-B08BCAA3F13B}"/>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8791C92-2E7A-6C2D-B84A-B2E136CFBD5D}"/>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7" name="Slide Number Placeholder 8">
            <a:extLst>
              <a:ext uri="{FF2B5EF4-FFF2-40B4-BE49-F238E27FC236}">
                <a16:creationId xmlns:a16="http://schemas.microsoft.com/office/drawing/2014/main" id="{8F01FCA4-FF78-F65E-FFDA-5FFF2980845E}"/>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8" name="Picture 17" descr="A logo on a black background&#10;&#10;AI-generated content may be incorrect.">
            <a:extLst>
              <a:ext uri="{FF2B5EF4-FFF2-40B4-BE49-F238E27FC236}">
                <a16:creationId xmlns:a16="http://schemas.microsoft.com/office/drawing/2014/main" id="{F791A721-3F7B-17A0-2C07-E45AD0341423}"/>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4" name="Google Shape;21;p2">
            <a:extLst>
              <a:ext uri="{FF2B5EF4-FFF2-40B4-BE49-F238E27FC236}">
                <a16:creationId xmlns:a16="http://schemas.microsoft.com/office/drawing/2014/main" id="{9F62795F-C62B-F835-0FCC-75BA8F535537}"/>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6589728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73_Custom Layout" preserve="1" userDrawn="1">
  <p:cSld name="media - dark">
    <p:bg>
      <p:bgPr>
        <a:solidFill>
          <a:schemeClr val="bg2"/>
        </a:solidFill>
        <a:effectLst/>
      </p:bgPr>
    </p:bg>
    <p:spTree>
      <p:nvGrpSpPr>
        <p:cNvPr id="1" name="Shape 40"/>
        <p:cNvGrpSpPr/>
        <p:nvPr/>
      </p:nvGrpSpPr>
      <p:grpSpPr>
        <a:xfrm>
          <a:off x="0" y="0"/>
          <a:ext cx="0" cy="0"/>
          <a:chOff x="0" y="0"/>
          <a:chExt cx="0" cy="0"/>
        </a:xfrm>
      </p:grpSpPr>
      <p:sp>
        <p:nvSpPr>
          <p:cNvPr id="7" name="Media Placeholder 5">
            <a:extLst>
              <a:ext uri="{FF2B5EF4-FFF2-40B4-BE49-F238E27FC236}">
                <a16:creationId xmlns:a16="http://schemas.microsoft.com/office/drawing/2014/main" id="{011492F5-41C3-B14E-6F60-3217E1261450}"/>
              </a:ext>
            </a:extLst>
          </p:cNvPr>
          <p:cNvSpPr>
            <a:spLocks noGrp="1"/>
          </p:cNvSpPr>
          <p:nvPr>
            <p:ph type="media" sz="quarter" idx="14"/>
          </p:nvPr>
        </p:nvSpPr>
        <p:spPr>
          <a:xfrm>
            <a:off x="691977" y="1948266"/>
            <a:ext cx="10774436" cy="3975104"/>
          </a:xfrm>
          <a:prstGeom prst="roundRect">
            <a:avLst>
              <a:gd name="adj" fmla="val 8329"/>
            </a:avLst>
          </a:prstGeom>
        </p:spPr>
        <p:txBody>
          <a:bodyPr/>
          <a:lstStyle>
            <a:lvl1pPr>
              <a:defRPr b="0" i="0"/>
            </a:lvl1pPr>
          </a:lstStyle>
          <a:p>
            <a:r>
              <a:rPr lang="en-US"/>
              <a:t>Click icon to add media</a:t>
            </a:r>
          </a:p>
        </p:txBody>
      </p:sp>
      <p:sp>
        <p:nvSpPr>
          <p:cNvPr id="3" name="Slide Number Placeholder 2">
            <a:extLst>
              <a:ext uri="{FF2B5EF4-FFF2-40B4-BE49-F238E27FC236}">
                <a16:creationId xmlns:a16="http://schemas.microsoft.com/office/drawing/2014/main" id="{ED0A20B7-22F7-1588-1189-6FC38FB2294A}"/>
              </a:ext>
            </a:extLst>
          </p:cNvPr>
          <p:cNvSpPr>
            <a:spLocks noGrp="1"/>
          </p:cNvSpPr>
          <p:nvPr>
            <p:ph type="sldNum" sz="quarter" idx="15"/>
          </p:nvPr>
        </p:nvSpPr>
        <p:spPr/>
        <p:txBody>
          <a:bodyPr/>
          <a:lstStyle/>
          <a:p>
            <a:fld id="{8BF3FF81-66DF-9245-9BA9-AFECB59A0385}" type="slidenum">
              <a:rPr lang="en-US" smtClean="0"/>
              <a:pPr/>
              <a:t>‹#›</a:t>
            </a:fld>
            <a:endParaRPr lang="en-US"/>
          </a:p>
        </p:txBody>
      </p:sp>
      <p:sp>
        <p:nvSpPr>
          <p:cNvPr id="5" name="Google Shape;21;p2">
            <a:extLst>
              <a:ext uri="{FF2B5EF4-FFF2-40B4-BE49-F238E27FC236}">
                <a16:creationId xmlns:a16="http://schemas.microsoft.com/office/drawing/2014/main" id="{BFC61242-EC75-2401-5AA9-F47717744C39}"/>
              </a:ext>
            </a:extLst>
          </p:cNvPr>
          <p:cNvSpPr txBox="1">
            <a:spLocks noGrp="1"/>
          </p:cNvSpPr>
          <p:nvPr>
            <p:ph type="title"/>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Google Shape;22;p2">
            <a:extLst>
              <a:ext uri="{FF2B5EF4-FFF2-40B4-BE49-F238E27FC236}">
                <a16:creationId xmlns:a16="http://schemas.microsoft.com/office/drawing/2014/main" id="{6E286484-58AB-051A-B3B5-877246C70F2F}"/>
              </a:ext>
            </a:extLst>
          </p:cNvPr>
          <p:cNvSpPr txBox="1">
            <a:spLocks noGrp="1"/>
          </p:cNvSpPr>
          <p:nvPr>
            <p:ph type="body" idx="16" hasCustomPrompt="1"/>
          </p:nvPr>
        </p:nvSpPr>
        <p:spPr>
          <a:xfrm>
            <a:off x="691977" y="1489843"/>
            <a:ext cx="1077443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8" name="Slide Number Placeholder 2">
            <a:extLst>
              <a:ext uri="{FF2B5EF4-FFF2-40B4-BE49-F238E27FC236}">
                <a16:creationId xmlns:a16="http://schemas.microsoft.com/office/drawing/2014/main" id="{23F4E304-DE4D-CA08-5AB6-7B94C42971DD}"/>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9" name="Slide Number Placeholder 1">
            <a:extLst>
              <a:ext uri="{FF2B5EF4-FFF2-40B4-BE49-F238E27FC236}">
                <a16:creationId xmlns:a16="http://schemas.microsoft.com/office/drawing/2014/main" id="{AED893EC-2812-03D6-E096-0708C3CD2BB9}"/>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0" name="Rectangle 9">
            <a:extLst>
              <a:ext uri="{FF2B5EF4-FFF2-40B4-BE49-F238E27FC236}">
                <a16:creationId xmlns:a16="http://schemas.microsoft.com/office/drawing/2014/main" id="{D4934079-5AD6-875F-01F1-3C67E56BD9AB}"/>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1D50317-0C05-291D-4872-CA214D083A08}"/>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E0D6EA6B-B2B9-1E89-1C06-20BB6ABBD6DB}"/>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3" name="Picture 12" descr="A logo on a black background&#10;&#10;AI-generated content may be incorrect.">
            <a:extLst>
              <a:ext uri="{FF2B5EF4-FFF2-40B4-BE49-F238E27FC236}">
                <a16:creationId xmlns:a16="http://schemas.microsoft.com/office/drawing/2014/main" id="{B8723418-CB6B-D224-587A-886E3B4EBCE2}"/>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3451720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85_Custom Layout" preserve="1" userDrawn="1">
  <p:cSld name="full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Shape 18"/>
        <p:cNvGrpSpPr/>
        <p:nvPr/>
      </p:nvGrpSpPr>
      <p:grpSpPr>
        <a:xfrm>
          <a:off x="0" y="0"/>
          <a:ext cx="0" cy="0"/>
          <a:chOff x="0" y="0"/>
          <a:chExt cx="0" cy="0"/>
        </a:xfrm>
      </p:grpSpPr>
      <p:sp>
        <p:nvSpPr>
          <p:cNvPr id="6" name="Google Shape;21;p2">
            <a:extLst>
              <a:ext uri="{FF2B5EF4-FFF2-40B4-BE49-F238E27FC236}">
                <a16:creationId xmlns:a16="http://schemas.microsoft.com/office/drawing/2014/main" id="{4A011EBE-46E4-7E8E-A1F5-6AFA430BC9FC}"/>
              </a:ext>
            </a:extLst>
          </p:cNvPr>
          <p:cNvSpPr txBox="1">
            <a:spLocks noGrp="1"/>
          </p:cNvSpPr>
          <p:nvPr>
            <p:ph type="title" hasCustomPrompt="1"/>
          </p:nvPr>
        </p:nvSpPr>
        <p:spPr>
          <a:xfrm>
            <a:off x="766800" y="4264309"/>
            <a:ext cx="5481600"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40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7" name="Google Shape;22;p2">
            <a:extLst>
              <a:ext uri="{FF2B5EF4-FFF2-40B4-BE49-F238E27FC236}">
                <a16:creationId xmlns:a16="http://schemas.microsoft.com/office/drawing/2014/main" id="{3F913A01-59AF-1122-012F-3735F06B9C33}"/>
              </a:ext>
            </a:extLst>
          </p:cNvPr>
          <p:cNvSpPr txBox="1">
            <a:spLocks noGrp="1"/>
          </p:cNvSpPr>
          <p:nvPr>
            <p:ph type="body" idx="1" hasCustomPrompt="1"/>
          </p:nvPr>
        </p:nvSpPr>
        <p:spPr>
          <a:xfrm>
            <a:off x="766800" y="5413068"/>
            <a:ext cx="5481600" cy="582850"/>
          </a:xfrm>
          <a:prstGeom prst="rect">
            <a:avLst/>
          </a:prstGeom>
          <a:noFill/>
          <a:ln>
            <a:noFill/>
          </a:ln>
        </p:spPr>
        <p:txBody>
          <a:bodyPr spcFirstLastPara="1" wrap="square" lIns="0" tIns="0" rIns="0" bIns="0" anchor="t" anchorCtr="0">
            <a:normAutofit/>
          </a:bodyPr>
          <a:lstStyle>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cap="none" spc="0">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0"/>
              <a:t>To change the background on this slide: Right click &gt; Format Background &gt; Picture or texture fill &gt; Insert</a:t>
            </a:r>
          </a:p>
        </p:txBody>
      </p:sp>
      <p:sp>
        <p:nvSpPr>
          <p:cNvPr id="2" name="Slide Number Placeholder 1">
            <a:extLst>
              <a:ext uri="{FF2B5EF4-FFF2-40B4-BE49-F238E27FC236}">
                <a16:creationId xmlns:a16="http://schemas.microsoft.com/office/drawing/2014/main" id="{F8775DCF-0D83-7753-D76B-70EEB5D56EC5}"/>
              </a:ext>
            </a:extLst>
          </p:cNvPr>
          <p:cNvSpPr>
            <a:spLocks noGrp="1" noRot="1" noMove="1" noResize="1" noEditPoints="1" noAdjustHandles="1" noChangeArrowheads="1" noChangeShapeType="1"/>
          </p:cNvSpPr>
          <p:nvPr>
            <p:ph type="sldNum" sz="quarter" idx="11"/>
          </p:nvPr>
        </p:nvSpPr>
        <p:spPr/>
        <p:txBody>
          <a:bodyPr/>
          <a:lstStyle/>
          <a:p>
            <a:fld id="{8BF3FF81-66DF-9245-9BA9-AFECB59A0385}" type="slidenum">
              <a:rPr lang="en-US" smtClean="0"/>
              <a:pPr/>
              <a:t>‹#›</a:t>
            </a:fld>
            <a:endParaRPr lang="en-US"/>
          </a:p>
        </p:txBody>
      </p:sp>
      <p:sp>
        <p:nvSpPr>
          <p:cNvPr id="10" name="Rectangle 9">
            <a:extLst>
              <a:ext uri="{FF2B5EF4-FFF2-40B4-BE49-F238E27FC236}">
                <a16:creationId xmlns:a16="http://schemas.microsoft.com/office/drawing/2014/main" id="{FC3B08E8-4568-9993-7BB7-F7578516832F}"/>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6A6422A-8764-AEE5-8406-DD7EA1B049C3}"/>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7B039392-B948-3D99-F0E1-19B3487D27BE}"/>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3" name="Picture 12" descr="A logo on a black background&#10;&#10;AI-generated content may be incorrect.">
            <a:extLst>
              <a:ext uri="{FF2B5EF4-FFF2-40B4-BE49-F238E27FC236}">
                <a16:creationId xmlns:a16="http://schemas.microsoft.com/office/drawing/2014/main" id="{40339A4E-BCDF-4E38-63D1-6EEE7D5D8851}"/>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17764966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ing - dark">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34A31F4B-EA6C-1547-D6A3-FB9827BF71B2}"/>
              </a:ext>
            </a:extLst>
          </p:cNvPr>
          <p:cNvSpPr>
            <a:spLocks noGrp="1"/>
          </p:cNvSpPr>
          <p:nvPr>
            <p:ph type="pic" sz="quarter" idx="14"/>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p>
        </p:txBody>
      </p:sp>
      <p:sp>
        <p:nvSpPr>
          <p:cNvPr id="3" name="Slide Number Placeholder 2">
            <a:extLst>
              <a:ext uri="{FF2B5EF4-FFF2-40B4-BE49-F238E27FC236}">
                <a16:creationId xmlns:a16="http://schemas.microsoft.com/office/drawing/2014/main" id="{B833F70A-A246-3C68-A312-12065F1D1408}"/>
              </a:ext>
            </a:extLst>
          </p:cNvPr>
          <p:cNvSpPr>
            <a:spLocks noGrp="1" noRot="1" noMove="1" noResize="1" noEditPoints="1" noAdjustHandles="1" noChangeArrowheads="1" noChangeShapeType="1"/>
          </p:cNvSpPr>
          <p:nvPr>
            <p:ph type="sldNum" sz="quarter" idx="10"/>
          </p:nvPr>
        </p:nvSpPr>
        <p:spPr/>
        <p:txBody>
          <a:bodyPr/>
          <a:lstStyle/>
          <a:p>
            <a:fld id="{8BF3FF81-66DF-9245-9BA9-AFECB59A0385}" type="slidenum">
              <a:rPr lang="en-US" smtClean="0"/>
              <a:pPr/>
              <a:t>‹#›</a:t>
            </a:fld>
            <a:endParaRPr lang="en-US"/>
          </a:p>
        </p:txBody>
      </p:sp>
      <p:sp>
        <p:nvSpPr>
          <p:cNvPr id="4" name="Rectangle 3">
            <a:extLst>
              <a:ext uri="{FF2B5EF4-FFF2-40B4-BE49-F238E27FC236}">
                <a16:creationId xmlns:a16="http://schemas.microsoft.com/office/drawing/2014/main" id="{1965CF9C-7BD7-A1A3-259C-1A9D3516AEAA}"/>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85629A-7AD2-9EB0-BBC9-64B51170D7E7}"/>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6B27E156-94B0-EADF-7944-3E9AE7EBE8B0}"/>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7" name="Picture 6" descr="A logo on a black background&#10;&#10;AI-generated content may be incorrect.">
            <a:extLst>
              <a:ext uri="{FF2B5EF4-FFF2-40B4-BE49-F238E27FC236}">
                <a16:creationId xmlns:a16="http://schemas.microsoft.com/office/drawing/2014/main" id="{B3822103-0F29-2BF0-600D-AC3EE515218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15973125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85_Custom Layout" userDrawn="1">
  <p:cSld name="85_Custom Layout">
    <p:bg>
      <p:bgPr>
        <a:solidFill>
          <a:schemeClr val="bg2"/>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presentation title</a:t>
            </a:r>
            <a:endParaRPr/>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SzPts val="2400"/>
              <a:buNone/>
              <a:defRPr sz="16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a:t>CLICK TO ADD SUBTITLE (ALL CAPS) </a:t>
            </a:r>
          </a:p>
          <a:p>
            <a:endParaRPr/>
          </a:p>
        </p:txBody>
      </p:sp>
      <p:pic>
        <p:nvPicPr>
          <p:cNvPr id="6" name="Picture 5">
            <a:extLst>
              <a:ext uri="{FF2B5EF4-FFF2-40B4-BE49-F238E27FC236}">
                <a16:creationId xmlns:a16="http://schemas.microsoft.com/office/drawing/2014/main" id="{A2DEB7E9-A412-17BE-0D6C-98F1660B82A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68857" y="410824"/>
            <a:ext cx="2510013" cy="1719359"/>
          </a:xfrm>
          <a:prstGeom prst="rect">
            <a:avLst/>
          </a:prstGeom>
        </p:spPr>
      </p:pic>
      <p:pic>
        <p:nvPicPr>
          <p:cNvPr id="11" name="Picture 10">
            <a:extLst>
              <a:ext uri="{FF2B5EF4-FFF2-40B4-BE49-F238E27FC236}">
                <a16:creationId xmlns:a16="http://schemas.microsoft.com/office/drawing/2014/main" id="{DBB147D7-0FB2-812B-1C96-0D6F3F5BB548}"/>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rcRect/>
          <a:stretch>
            <a:fillRect/>
          </a:stretch>
        </p:blipFill>
        <p:spPr>
          <a:xfrm>
            <a:off x="7117976" y="0"/>
            <a:ext cx="5074024" cy="6858000"/>
          </a:xfrm>
          <a:prstGeom prst="rect">
            <a:avLst/>
          </a:prstGeom>
        </p:spPr>
      </p:pic>
    </p:spTree>
    <p:extLst>
      <p:ext uri="{BB962C8B-B14F-4D97-AF65-F5344CB8AC3E}">
        <p14:creationId xmlns:p14="http://schemas.microsoft.com/office/powerpoint/2010/main" val="1604276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85_Custom Layout" preserve="1" userDrawn="1">
  <p:cSld name="86_Custom Layout">
    <p:bg>
      <p:bgPr>
        <a:solidFill>
          <a:schemeClr val="accent1"/>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presentation title</a:t>
            </a:r>
            <a:endParaRPr/>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SzPts val="2400"/>
              <a:buNone/>
              <a:defRPr sz="16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a:t>CLICK TO ADD SUBTITLE (ALL CAPS) </a:t>
            </a:r>
          </a:p>
          <a:p>
            <a:endParaRPr/>
          </a:p>
        </p:txBody>
      </p:sp>
      <p:pic>
        <p:nvPicPr>
          <p:cNvPr id="6" name="Picture 5">
            <a:extLst>
              <a:ext uri="{FF2B5EF4-FFF2-40B4-BE49-F238E27FC236}">
                <a16:creationId xmlns:a16="http://schemas.microsoft.com/office/drawing/2014/main" id="{A2DEB7E9-A412-17BE-0D6C-98F1660B82A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68857" y="410824"/>
            <a:ext cx="2510013" cy="1719358"/>
          </a:xfrm>
          <a:prstGeom prst="rect">
            <a:avLst/>
          </a:prstGeom>
        </p:spPr>
      </p:pic>
      <p:pic>
        <p:nvPicPr>
          <p:cNvPr id="11" name="Picture 10">
            <a:extLst>
              <a:ext uri="{FF2B5EF4-FFF2-40B4-BE49-F238E27FC236}">
                <a16:creationId xmlns:a16="http://schemas.microsoft.com/office/drawing/2014/main" id="{DBB147D7-0FB2-812B-1C96-0D6F3F5BB548}"/>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117976" y="0"/>
            <a:ext cx="5074024" cy="6858000"/>
          </a:xfrm>
          <a:prstGeom prst="rect">
            <a:avLst/>
          </a:prstGeom>
        </p:spPr>
      </p:pic>
    </p:spTree>
    <p:extLst>
      <p:ext uri="{BB962C8B-B14F-4D97-AF65-F5344CB8AC3E}">
        <p14:creationId xmlns:p14="http://schemas.microsoft.com/office/powerpoint/2010/main" val="34937598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85_Custom Layout" preserve="1" userDrawn="1">
  <p:cSld name="86_Custom Layout">
    <p:bg>
      <p:bgPr>
        <a:solidFill>
          <a:schemeClr val="tx2"/>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presentation title</a:t>
            </a:r>
            <a:endParaRPr/>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SzPts val="2400"/>
              <a:buNone/>
              <a:defRPr sz="16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a:t>CLICK TO ADD SUBTITLE (ALL CAPS) </a:t>
            </a:r>
          </a:p>
          <a:p>
            <a:endParaRPr/>
          </a:p>
        </p:txBody>
      </p:sp>
      <p:pic>
        <p:nvPicPr>
          <p:cNvPr id="11" name="Picture 10" descr="A purple and black pattern&#10;&#10;AI-generated content may be incorrect.">
            <a:extLst>
              <a:ext uri="{FF2B5EF4-FFF2-40B4-BE49-F238E27FC236}">
                <a16:creationId xmlns:a16="http://schemas.microsoft.com/office/drawing/2014/main" id="{DBB147D7-0FB2-812B-1C96-0D6F3F5BB548}"/>
              </a:ext>
            </a:extLst>
          </p:cNvPr>
          <p:cNvPicPr>
            <a:picLocks noChangeAspect="1"/>
          </p:cNvPicPr>
          <p:nvPr userDrawn="1"/>
        </p:nvPicPr>
        <p:blipFill>
          <a:blip r:embed="rId2" cstate="email">
            <a:extLst>
              <a:ext uri="{28A0092B-C50C-407E-A947-70E740481C1C}">
                <a14:useLocalDpi xmlns:a14="http://schemas.microsoft.com/office/drawing/2010/main"/>
              </a:ext>
            </a:extLst>
          </a:blip>
          <a:srcRect l="-2"/>
          <a:stretch>
            <a:fillRect/>
          </a:stretch>
        </p:blipFill>
        <p:spPr>
          <a:xfrm>
            <a:off x="7117976" y="0"/>
            <a:ext cx="5074024" cy="6858000"/>
          </a:xfrm>
          <a:prstGeom prst="rect">
            <a:avLst/>
          </a:prstGeom>
        </p:spPr>
      </p:pic>
      <p:pic>
        <p:nvPicPr>
          <p:cNvPr id="2" name="Picture 1">
            <a:extLst>
              <a:ext uri="{FF2B5EF4-FFF2-40B4-BE49-F238E27FC236}">
                <a16:creationId xmlns:a16="http://schemas.microsoft.com/office/drawing/2014/main" id="{091C0723-9F79-C18B-E17A-2385B7F0ED9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68857" y="410824"/>
            <a:ext cx="2510013" cy="1719358"/>
          </a:xfrm>
          <a:prstGeom prst="rect">
            <a:avLst/>
          </a:prstGeom>
        </p:spPr>
      </p:pic>
    </p:spTree>
    <p:extLst>
      <p:ext uri="{BB962C8B-B14F-4D97-AF65-F5344CB8AC3E}">
        <p14:creationId xmlns:p14="http://schemas.microsoft.com/office/powerpoint/2010/main" val="1134007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85_Custom Layout" preserve="1" userDrawn="1">
  <p:cSld name="86_Custom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Shape 18"/>
        <p:cNvGrpSpPr/>
        <p:nvPr/>
      </p:nvGrpSpPr>
      <p:grpSpPr>
        <a:xfrm>
          <a:off x="0" y="0"/>
          <a:ext cx="0" cy="0"/>
          <a:chOff x="0" y="0"/>
          <a:chExt cx="0" cy="0"/>
        </a:xfrm>
      </p:grpSpPr>
      <p:sp>
        <p:nvSpPr>
          <p:cNvPr id="6" name="Google Shape;21;p2">
            <a:extLst>
              <a:ext uri="{FF2B5EF4-FFF2-40B4-BE49-F238E27FC236}">
                <a16:creationId xmlns:a16="http://schemas.microsoft.com/office/drawing/2014/main" id="{4A011EBE-46E4-7E8E-A1F5-6AFA430BC9FC}"/>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7" name="Google Shape;22;p2">
            <a:extLst>
              <a:ext uri="{FF2B5EF4-FFF2-40B4-BE49-F238E27FC236}">
                <a16:creationId xmlns:a16="http://schemas.microsoft.com/office/drawing/2014/main" id="{3F913A01-59AF-1122-012F-3735F06B9C33}"/>
              </a:ext>
            </a:extLst>
          </p:cNvPr>
          <p:cNvSpPr txBox="1">
            <a:spLocks noGrp="1"/>
          </p:cNvSpPr>
          <p:nvPr>
            <p:ph type="body" idx="1" hasCustomPrompt="1"/>
          </p:nvPr>
        </p:nvSpPr>
        <p:spPr>
          <a:xfrm>
            <a:off x="766800" y="1871681"/>
            <a:ext cx="4565851" cy="1709008"/>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spc="0">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8" name="Google Shape;22;p2">
            <a:extLst>
              <a:ext uri="{FF2B5EF4-FFF2-40B4-BE49-F238E27FC236}">
                <a16:creationId xmlns:a16="http://schemas.microsoft.com/office/drawing/2014/main" id="{B9C43D2C-4431-4F44-9076-D98AF96F63DC}"/>
              </a:ext>
            </a:extLst>
          </p:cNvPr>
          <p:cNvSpPr txBox="1">
            <a:spLocks noGrp="1"/>
          </p:cNvSpPr>
          <p:nvPr>
            <p:ph type="body" idx="10" hasCustomPrompt="1"/>
          </p:nvPr>
        </p:nvSpPr>
        <p:spPr>
          <a:xfrm>
            <a:off x="766800" y="5441187"/>
            <a:ext cx="4565851" cy="58284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To change the background on this slide: Right click &gt; Format Background &gt; Picture or texture fill &gt; Insert</a:t>
            </a:r>
          </a:p>
        </p:txBody>
      </p:sp>
      <p:sp>
        <p:nvSpPr>
          <p:cNvPr id="2" name="Slide Number Placeholder 1">
            <a:extLst>
              <a:ext uri="{FF2B5EF4-FFF2-40B4-BE49-F238E27FC236}">
                <a16:creationId xmlns:a16="http://schemas.microsoft.com/office/drawing/2014/main" id="{F8775DCF-0D83-7753-D76B-70EEB5D56EC5}"/>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567204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_Custom Layout" preserve="1" userDrawn="1">
  <p:cSld name="24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76524"/>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1" y="-1752"/>
            <a:ext cx="6096009" cy="6376524"/>
          </a:xfrm>
          <a:prstGeom prst="rect">
            <a:avLst/>
          </a:prstGeom>
        </p:spPr>
        <p:txBody>
          <a:bodyPr/>
          <a:lstStyle>
            <a:lvl1pPr>
              <a:defRPr b="0" i="0" spc="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5" name="Google Shape;21;p2">
            <a:extLst>
              <a:ext uri="{FF2B5EF4-FFF2-40B4-BE49-F238E27FC236}">
                <a16:creationId xmlns:a16="http://schemas.microsoft.com/office/drawing/2014/main" id="{B2E40FC6-2FBF-E0D1-4169-D77528144E87}"/>
              </a:ext>
            </a:extLst>
          </p:cNvPr>
          <p:cNvSpPr txBox="1">
            <a:spLocks noGrp="1"/>
          </p:cNvSpPr>
          <p:nvPr>
            <p:ph type="title" hasCustomPrompt="1"/>
          </p:nvPr>
        </p:nvSpPr>
        <p:spPr>
          <a:xfrm>
            <a:off x="766800" y="665854"/>
            <a:ext cx="4719600"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2" name="Google Shape;22;p2">
            <a:extLst>
              <a:ext uri="{FF2B5EF4-FFF2-40B4-BE49-F238E27FC236}">
                <a16:creationId xmlns:a16="http://schemas.microsoft.com/office/drawing/2014/main" id="{1C1BCC6B-F3B3-5F3A-A309-1879ECB4390D}"/>
              </a:ext>
            </a:extLst>
          </p:cNvPr>
          <p:cNvSpPr txBox="1">
            <a:spLocks noGrp="1"/>
          </p:cNvSpPr>
          <p:nvPr>
            <p:ph type="body" idx="1" hasCustomPrompt="1"/>
          </p:nvPr>
        </p:nvSpPr>
        <p:spPr>
          <a:xfrm>
            <a:off x="766800" y="2286899"/>
            <a:ext cx="4719600" cy="3668840"/>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Google Shape;22;p2">
            <a:extLst>
              <a:ext uri="{FF2B5EF4-FFF2-40B4-BE49-F238E27FC236}">
                <a16:creationId xmlns:a16="http://schemas.microsoft.com/office/drawing/2014/main" id="{77C57E48-3690-570E-D090-44E40E86F0C3}"/>
              </a:ext>
            </a:extLst>
          </p:cNvPr>
          <p:cNvSpPr txBox="1">
            <a:spLocks noGrp="1"/>
          </p:cNvSpPr>
          <p:nvPr>
            <p:ph type="body" idx="14" hasCustomPrompt="1"/>
          </p:nvPr>
        </p:nvSpPr>
        <p:spPr>
          <a:xfrm>
            <a:off x="766094" y="1871676"/>
            <a:ext cx="4720306"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Slide Number Placeholder 3">
            <a:extLst>
              <a:ext uri="{FF2B5EF4-FFF2-40B4-BE49-F238E27FC236}">
                <a16:creationId xmlns:a16="http://schemas.microsoft.com/office/drawing/2014/main" id="{3146FACA-2A8B-117B-ED8B-FD2FF26490A0}"/>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602706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76524"/>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1" y="-1752"/>
            <a:ext cx="6096009" cy="6376524"/>
          </a:xfrm>
          <a:prstGeom prst="rect">
            <a:avLst/>
          </a:prstGeom>
        </p:spPr>
        <p:txBody>
          <a:bodyPr/>
          <a:lstStyle>
            <a:lvl1pPr>
              <a:defRPr b="0" i="0" spc="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5" name="Google Shape;21;p2">
            <a:extLst>
              <a:ext uri="{FF2B5EF4-FFF2-40B4-BE49-F238E27FC236}">
                <a16:creationId xmlns:a16="http://schemas.microsoft.com/office/drawing/2014/main" id="{B2E40FC6-2FBF-E0D1-4169-D77528144E87}"/>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17A7C213-AC7F-B131-26DF-D5A8F9F42AE7}"/>
              </a:ext>
            </a:extLst>
          </p:cNvPr>
          <p:cNvSpPr txBox="1">
            <a:spLocks noGrp="1"/>
          </p:cNvSpPr>
          <p:nvPr>
            <p:ph type="body" idx="1" hasCustomPrompt="1"/>
          </p:nvPr>
        </p:nvSpPr>
        <p:spPr>
          <a:xfrm>
            <a:off x="766800" y="1871681"/>
            <a:ext cx="4565851" cy="402741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spc="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F80D3AB4-E11C-D265-725B-1D5ACF228F2D}"/>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7800021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2" y="2"/>
            <a:ext cx="6096005" cy="6384006"/>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A9326E0B-C5A1-7F9E-2FA5-4F6CCA60A346}"/>
              </a:ext>
            </a:extLst>
          </p:cNvPr>
          <p:cNvSpPr/>
          <p:nvPr userDrawn="1"/>
        </p:nvSpPr>
        <p:spPr>
          <a:xfrm>
            <a:off x="6095993" y="0"/>
            <a:ext cx="6095998" cy="637225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3" name="Google Shape;21;p2">
            <a:extLst>
              <a:ext uri="{FF2B5EF4-FFF2-40B4-BE49-F238E27FC236}">
                <a16:creationId xmlns:a16="http://schemas.microsoft.com/office/drawing/2014/main" id="{41992AF3-A631-54D6-0D64-F62BDD0DFBA7}"/>
              </a:ext>
            </a:extLst>
          </p:cNvPr>
          <p:cNvSpPr txBox="1">
            <a:spLocks noGrp="1"/>
          </p:cNvSpPr>
          <p:nvPr>
            <p:ph type="title" hasCustomPrompt="1"/>
          </p:nvPr>
        </p:nvSpPr>
        <p:spPr>
          <a:xfrm>
            <a:off x="6862793" y="665854"/>
            <a:ext cx="4734108"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DD3FC784-4982-40C7-4DDB-E82E3867CE10}"/>
              </a:ext>
            </a:extLst>
          </p:cNvPr>
          <p:cNvSpPr txBox="1">
            <a:spLocks noGrp="1"/>
          </p:cNvSpPr>
          <p:nvPr>
            <p:ph type="body" idx="15" hasCustomPrompt="1"/>
          </p:nvPr>
        </p:nvSpPr>
        <p:spPr>
          <a:xfrm>
            <a:off x="6861779" y="2286899"/>
            <a:ext cx="4734108" cy="3652656"/>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6" name="Google Shape;22;p2">
            <a:extLst>
              <a:ext uri="{FF2B5EF4-FFF2-40B4-BE49-F238E27FC236}">
                <a16:creationId xmlns:a16="http://schemas.microsoft.com/office/drawing/2014/main" id="{5DCF2694-B53B-F2F3-36C6-7AD300EA6722}"/>
              </a:ext>
            </a:extLst>
          </p:cNvPr>
          <p:cNvSpPr txBox="1">
            <a:spLocks noGrp="1"/>
          </p:cNvSpPr>
          <p:nvPr>
            <p:ph type="body" idx="16" hasCustomPrompt="1"/>
          </p:nvPr>
        </p:nvSpPr>
        <p:spPr>
          <a:xfrm>
            <a:off x="6861072" y="1871676"/>
            <a:ext cx="4734109"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8" name="Slide Number Placeholder 7">
            <a:extLst>
              <a:ext uri="{FF2B5EF4-FFF2-40B4-BE49-F238E27FC236}">
                <a16:creationId xmlns:a16="http://schemas.microsoft.com/office/drawing/2014/main" id="{6A40ADE9-B71D-7311-1310-151F9086743B}"/>
              </a:ext>
            </a:extLst>
          </p:cNvPr>
          <p:cNvSpPr>
            <a:spLocks noGrp="1"/>
          </p:cNvSpPr>
          <p:nvPr>
            <p:ph type="sldNum" sz="quarter" idx="17"/>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831106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2" y="2"/>
            <a:ext cx="6096005" cy="6384006"/>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A9326E0B-C5A1-7F9E-2FA5-4F6CCA60A346}"/>
              </a:ext>
            </a:extLst>
          </p:cNvPr>
          <p:cNvSpPr/>
          <p:nvPr userDrawn="1"/>
        </p:nvSpPr>
        <p:spPr>
          <a:xfrm>
            <a:off x="6095993" y="0"/>
            <a:ext cx="6095998" cy="6372252"/>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3" name="Google Shape;21;p2">
            <a:extLst>
              <a:ext uri="{FF2B5EF4-FFF2-40B4-BE49-F238E27FC236}">
                <a16:creationId xmlns:a16="http://schemas.microsoft.com/office/drawing/2014/main" id="{41992AF3-A631-54D6-0D64-F62BDD0DFBA7}"/>
              </a:ext>
            </a:extLst>
          </p:cNvPr>
          <p:cNvSpPr txBox="1">
            <a:spLocks noGrp="1"/>
          </p:cNvSpPr>
          <p:nvPr>
            <p:ph type="title" hasCustomPrompt="1"/>
          </p:nvPr>
        </p:nvSpPr>
        <p:spPr>
          <a:xfrm>
            <a:off x="6862793"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250C9EE0-33D4-AE51-0DDD-1EDA1158F98D}"/>
              </a:ext>
            </a:extLst>
          </p:cNvPr>
          <p:cNvSpPr txBox="1">
            <a:spLocks noGrp="1"/>
          </p:cNvSpPr>
          <p:nvPr>
            <p:ph type="body" idx="1" hasCustomPrompt="1"/>
          </p:nvPr>
        </p:nvSpPr>
        <p:spPr>
          <a:xfrm>
            <a:off x="6862793" y="1871680"/>
            <a:ext cx="4565851" cy="3970770"/>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E6D71E7A-F891-E766-BA9C-121F727CC76E}"/>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71848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840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1" y="-1752"/>
            <a:ext cx="6096009" cy="6384012"/>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5" name="Google Shape;21;p2">
            <a:extLst>
              <a:ext uri="{FF2B5EF4-FFF2-40B4-BE49-F238E27FC236}">
                <a16:creationId xmlns:a16="http://schemas.microsoft.com/office/drawing/2014/main" id="{B2E40FC6-2FBF-E0D1-4169-D77528144E87}"/>
              </a:ext>
            </a:extLst>
          </p:cNvPr>
          <p:cNvSpPr txBox="1">
            <a:spLocks noGrp="1"/>
          </p:cNvSpPr>
          <p:nvPr>
            <p:ph type="title" hasCustomPrompt="1"/>
          </p:nvPr>
        </p:nvSpPr>
        <p:spPr>
          <a:xfrm>
            <a:off x="766800" y="665854"/>
            <a:ext cx="4760060"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2" name="Google Shape;22;p2">
            <a:extLst>
              <a:ext uri="{FF2B5EF4-FFF2-40B4-BE49-F238E27FC236}">
                <a16:creationId xmlns:a16="http://schemas.microsoft.com/office/drawing/2014/main" id="{03E966A0-4613-89E9-6170-95A2326B71C9}"/>
              </a:ext>
            </a:extLst>
          </p:cNvPr>
          <p:cNvSpPr txBox="1">
            <a:spLocks noGrp="1"/>
          </p:cNvSpPr>
          <p:nvPr>
            <p:ph type="body" idx="1" hasCustomPrompt="1"/>
          </p:nvPr>
        </p:nvSpPr>
        <p:spPr>
          <a:xfrm>
            <a:off x="766800" y="2286898"/>
            <a:ext cx="4760060" cy="382258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Google Shape;22;p2">
            <a:extLst>
              <a:ext uri="{FF2B5EF4-FFF2-40B4-BE49-F238E27FC236}">
                <a16:creationId xmlns:a16="http://schemas.microsoft.com/office/drawing/2014/main" id="{5BCCE08D-ED2F-BBF8-0ADA-BEB3E7548160}"/>
              </a:ext>
            </a:extLst>
          </p:cNvPr>
          <p:cNvSpPr txBox="1">
            <a:spLocks noGrp="1"/>
          </p:cNvSpPr>
          <p:nvPr>
            <p:ph type="body" idx="14" hasCustomPrompt="1"/>
          </p:nvPr>
        </p:nvSpPr>
        <p:spPr>
          <a:xfrm>
            <a:off x="766093" y="1871676"/>
            <a:ext cx="4760061"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bg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Slide Number Placeholder 3">
            <a:extLst>
              <a:ext uri="{FF2B5EF4-FFF2-40B4-BE49-F238E27FC236}">
                <a16:creationId xmlns:a16="http://schemas.microsoft.com/office/drawing/2014/main" id="{4F3A039B-B8D3-F71F-A55C-E1EC7E338069}"/>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16516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half text/image (+sub) opt 1 - dark">
    <p:bg>
      <p:bgPr>
        <a:solidFill>
          <a:schemeClr val="bg2"/>
        </a:solidFill>
        <a:effectLst/>
      </p:bgPr>
    </p:bg>
    <p:spTree>
      <p:nvGrpSpPr>
        <p:cNvPr id="1" name="Shape 3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EB869E-66BE-A61A-9A9B-D2360A6D908D}"/>
              </a:ext>
            </a:extLst>
          </p:cNvPr>
          <p:cNvSpPr>
            <a:spLocks noGrp="1"/>
          </p:cNvSpPr>
          <p:nvPr>
            <p:ph type="sldNum" sz="quarter" idx="15"/>
          </p:nvPr>
        </p:nvSpPr>
        <p:spPr/>
        <p:txBody>
          <a:bodyPr/>
          <a:lstStyle/>
          <a:p>
            <a:fld id="{8BF3FF81-66DF-9245-9BA9-AFECB59A0385}" type="slidenum">
              <a:rPr lang="en-US" smtClean="0"/>
              <a:pPr/>
              <a:t>‹#›</a:t>
            </a:fld>
            <a:endParaRPr lang="en-US"/>
          </a:p>
        </p:txBody>
      </p:sp>
      <p:sp>
        <p:nvSpPr>
          <p:cNvPr id="4" name="Google Shape;21;p2">
            <a:extLst>
              <a:ext uri="{FF2B5EF4-FFF2-40B4-BE49-F238E27FC236}">
                <a16:creationId xmlns:a16="http://schemas.microsoft.com/office/drawing/2014/main" id="{BD345332-270B-A6C2-D249-7D5D0AB6D101}"/>
              </a:ext>
            </a:extLst>
          </p:cNvPr>
          <p:cNvSpPr txBox="1">
            <a:spLocks noGrp="1"/>
          </p:cNvSpPr>
          <p:nvPr>
            <p:ph type="title"/>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 name="Google Shape;22;p2">
            <a:extLst>
              <a:ext uri="{FF2B5EF4-FFF2-40B4-BE49-F238E27FC236}">
                <a16:creationId xmlns:a16="http://schemas.microsoft.com/office/drawing/2014/main" id="{CC209449-50D1-F449-B113-70F812BA0CDE}"/>
              </a:ext>
            </a:extLst>
          </p:cNvPr>
          <p:cNvSpPr txBox="1">
            <a:spLocks noGrp="1"/>
          </p:cNvSpPr>
          <p:nvPr>
            <p:ph type="body" idx="1" hasCustomPrompt="1"/>
          </p:nvPr>
        </p:nvSpPr>
        <p:spPr>
          <a:xfrm>
            <a:off x="691978" y="1815736"/>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
        <p:nvSpPr>
          <p:cNvPr id="9" name="Google Shape;22;p2">
            <a:extLst>
              <a:ext uri="{FF2B5EF4-FFF2-40B4-BE49-F238E27FC236}">
                <a16:creationId xmlns:a16="http://schemas.microsoft.com/office/drawing/2014/main" id="{523EB6F6-F7A0-9ED2-4715-212FE5B6A4AF}"/>
              </a:ext>
            </a:extLst>
          </p:cNvPr>
          <p:cNvSpPr txBox="1">
            <a:spLocks noGrp="1"/>
          </p:cNvSpPr>
          <p:nvPr>
            <p:ph type="body" idx="14" hasCustomPrompt="1"/>
          </p:nvPr>
        </p:nvSpPr>
        <p:spPr>
          <a:xfrm>
            <a:off x="691977" y="1489843"/>
            <a:ext cx="486300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10" name="Picture Placeholder 2">
            <a:extLst>
              <a:ext uri="{FF2B5EF4-FFF2-40B4-BE49-F238E27FC236}">
                <a16:creationId xmlns:a16="http://schemas.microsoft.com/office/drawing/2014/main" id="{93462997-0B52-CE8D-77F5-42BCADAC27CA}"/>
              </a:ext>
            </a:extLst>
          </p:cNvPr>
          <p:cNvSpPr>
            <a:spLocks noGrp="1"/>
          </p:cNvSpPr>
          <p:nvPr>
            <p:ph type="pic" sz="quarter" idx="13"/>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p>
        </p:txBody>
      </p:sp>
      <p:sp>
        <p:nvSpPr>
          <p:cNvPr id="11" name="Slide Number Placeholder 1">
            <a:extLst>
              <a:ext uri="{FF2B5EF4-FFF2-40B4-BE49-F238E27FC236}">
                <a16:creationId xmlns:a16="http://schemas.microsoft.com/office/drawing/2014/main" id="{254D4816-9437-7AC4-AA6C-B9842D9C07CA}"/>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2" name="Rectangle 11">
            <a:extLst>
              <a:ext uri="{FF2B5EF4-FFF2-40B4-BE49-F238E27FC236}">
                <a16:creationId xmlns:a16="http://schemas.microsoft.com/office/drawing/2014/main" id="{44E1E910-ACDD-2A82-E30D-7B1DEA3568A0}"/>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96F9F2C-BC3E-53B4-5277-7C32ED34EC74}"/>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4" name="Slide Number Placeholder 8">
            <a:extLst>
              <a:ext uri="{FF2B5EF4-FFF2-40B4-BE49-F238E27FC236}">
                <a16:creationId xmlns:a16="http://schemas.microsoft.com/office/drawing/2014/main" id="{F7548C63-6DAD-131F-546D-01BC7242D417}"/>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5" name="Picture 14" descr="A logo on a black background&#10;&#10;AI-generated content may be incorrect.">
            <a:extLst>
              <a:ext uri="{FF2B5EF4-FFF2-40B4-BE49-F238E27FC236}">
                <a16:creationId xmlns:a16="http://schemas.microsoft.com/office/drawing/2014/main" id="{48ACA1A4-289E-CC60-D872-6BCEE4DB30F4}"/>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19932279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840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1" y="-1752"/>
            <a:ext cx="6096009" cy="6384012"/>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5" name="Google Shape;21;p2">
            <a:extLst>
              <a:ext uri="{FF2B5EF4-FFF2-40B4-BE49-F238E27FC236}">
                <a16:creationId xmlns:a16="http://schemas.microsoft.com/office/drawing/2014/main" id="{B2E40FC6-2FBF-E0D1-4169-D77528144E87}"/>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17A7C213-AC7F-B131-26DF-D5A8F9F42AE7}"/>
              </a:ext>
            </a:extLst>
          </p:cNvPr>
          <p:cNvSpPr txBox="1">
            <a:spLocks noGrp="1"/>
          </p:cNvSpPr>
          <p:nvPr>
            <p:ph type="body" idx="1" hasCustomPrompt="1"/>
          </p:nvPr>
        </p:nvSpPr>
        <p:spPr>
          <a:xfrm>
            <a:off x="766800" y="1871680"/>
            <a:ext cx="4565851" cy="4181162"/>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2A0ADD4D-88AD-E66F-8C62-736222D74DA4}"/>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1312806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2" y="2"/>
            <a:ext cx="6096005" cy="6384009"/>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A9326E0B-C5A1-7F9E-2FA5-4F6CCA60A346}"/>
              </a:ext>
            </a:extLst>
          </p:cNvPr>
          <p:cNvSpPr/>
          <p:nvPr userDrawn="1"/>
        </p:nvSpPr>
        <p:spPr>
          <a:xfrm>
            <a:off x="6095993" y="0"/>
            <a:ext cx="6095998" cy="6384009"/>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3" name="Google Shape;21;p2">
            <a:extLst>
              <a:ext uri="{FF2B5EF4-FFF2-40B4-BE49-F238E27FC236}">
                <a16:creationId xmlns:a16="http://schemas.microsoft.com/office/drawing/2014/main" id="{41992AF3-A631-54D6-0D64-F62BDD0DFBA7}"/>
              </a:ext>
            </a:extLst>
          </p:cNvPr>
          <p:cNvSpPr txBox="1">
            <a:spLocks noGrp="1"/>
          </p:cNvSpPr>
          <p:nvPr>
            <p:ph type="title" hasCustomPrompt="1"/>
          </p:nvPr>
        </p:nvSpPr>
        <p:spPr>
          <a:xfrm>
            <a:off x="6862793" y="665854"/>
            <a:ext cx="4742200"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95ED56A9-7B5A-72C7-7DDC-A297D4902E97}"/>
              </a:ext>
            </a:extLst>
          </p:cNvPr>
          <p:cNvSpPr txBox="1">
            <a:spLocks noGrp="1"/>
          </p:cNvSpPr>
          <p:nvPr>
            <p:ph type="body" idx="15" hasCustomPrompt="1"/>
          </p:nvPr>
        </p:nvSpPr>
        <p:spPr>
          <a:xfrm>
            <a:off x="6861779" y="2286899"/>
            <a:ext cx="4742200" cy="3652656"/>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6" name="Google Shape;22;p2">
            <a:extLst>
              <a:ext uri="{FF2B5EF4-FFF2-40B4-BE49-F238E27FC236}">
                <a16:creationId xmlns:a16="http://schemas.microsoft.com/office/drawing/2014/main" id="{30D64695-02E9-2477-FB31-EB81970E270E}"/>
              </a:ext>
            </a:extLst>
          </p:cNvPr>
          <p:cNvSpPr txBox="1">
            <a:spLocks noGrp="1"/>
          </p:cNvSpPr>
          <p:nvPr>
            <p:ph type="body" idx="16" hasCustomPrompt="1"/>
          </p:nvPr>
        </p:nvSpPr>
        <p:spPr>
          <a:xfrm>
            <a:off x="6861072" y="1871676"/>
            <a:ext cx="4742201"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bg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Slide Number Placeholder 3">
            <a:extLst>
              <a:ext uri="{FF2B5EF4-FFF2-40B4-BE49-F238E27FC236}">
                <a16:creationId xmlns:a16="http://schemas.microsoft.com/office/drawing/2014/main" id="{C1A5F9FB-B318-916B-0CDB-15377B424129}"/>
              </a:ext>
            </a:extLst>
          </p:cNvPr>
          <p:cNvSpPr>
            <a:spLocks noGrp="1"/>
          </p:cNvSpPr>
          <p:nvPr>
            <p:ph type="sldNum" sz="quarter" idx="17"/>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6995906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2" y="2"/>
            <a:ext cx="6096005" cy="6384009"/>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A9326E0B-C5A1-7F9E-2FA5-4F6CCA60A346}"/>
              </a:ext>
            </a:extLst>
          </p:cNvPr>
          <p:cNvSpPr/>
          <p:nvPr userDrawn="1"/>
        </p:nvSpPr>
        <p:spPr>
          <a:xfrm>
            <a:off x="6095993" y="0"/>
            <a:ext cx="6095998" cy="6384009"/>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3" name="Google Shape;21;p2">
            <a:extLst>
              <a:ext uri="{FF2B5EF4-FFF2-40B4-BE49-F238E27FC236}">
                <a16:creationId xmlns:a16="http://schemas.microsoft.com/office/drawing/2014/main" id="{41992AF3-A631-54D6-0D64-F62BDD0DFBA7}"/>
              </a:ext>
            </a:extLst>
          </p:cNvPr>
          <p:cNvSpPr txBox="1">
            <a:spLocks noGrp="1"/>
          </p:cNvSpPr>
          <p:nvPr>
            <p:ph type="title" hasCustomPrompt="1"/>
          </p:nvPr>
        </p:nvSpPr>
        <p:spPr>
          <a:xfrm>
            <a:off x="6862793"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250C9EE0-33D4-AE51-0DDD-1EDA1158F98D}"/>
              </a:ext>
            </a:extLst>
          </p:cNvPr>
          <p:cNvSpPr txBox="1">
            <a:spLocks noGrp="1"/>
          </p:cNvSpPr>
          <p:nvPr>
            <p:ph type="body" idx="1" hasCustomPrompt="1"/>
          </p:nvPr>
        </p:nvSpPr>
        <p:spPr>
          <a:xfrm>
            <a:off x="6862793" y="1871680"/>
            <a:ext cx="4565851" cy="4320466"/>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E4CA65D2-4A23-56B7-7B8C-0B20D6B907DD}"/>
              </a:ext>
            </a:extLst>
          </p:cNvPr>
          <p:cNvSpPr>
            <a:spLocks noGrp="1"/>
          </p:cNvSpPr>
          <p:nvPr>
            <p:ph type="sldNum" sz="quarter" idx="11"/>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43712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72839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5000" b="0" i="1" cap="none">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(short version – up to 3 lines)</a:t>
            </a:r>
          </a:p>
        </p:txBody>
      </p:sp>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6" name="Picture 5">
            <a:extLst>
              <a:ext uri="{FF2B5EF4-FFF2-40B4-BE49-F238E27FC236}">
                <a16:creationId xmlns:a16="http://schemas.microsoft.com/office/drawing/2014/main" id="{9B87C929-DE61-AD58-A842-235DA245D4D7}"/>
              </a:ext>
            </a:extLst>
          </p:cNvPr>
          <p:cNvPicPr>
            <a:picLocks noChangeAspect="1"/>
          </p:cNvPicPr>
          <p:nvPr userDrawn="1"/>
        </p:nvPicPr>
        <p:blipFill>
          <a:blip r:embed="rId2"/>
          <a:stretch>
            <a:fillRect/>
          </a:stretch>
        </p:blipFill>
        <p:spPr>
          <a:xfrm>
            <a:off x="5824100" y="1086511"/>
            <a:ext cx="540000" cy="505161"/>
          </a:xfrm>
          <a:prstGeom prst="rect">
            <a:avLst/>
          </a:prstGeom>
        </p:spPr>
      </p:pic>
      <p:pic>
        <p:nvPicPr>
          <p:cNvPr id="7" name="Picture 6">
            <a:extLst>
              <a:ext uri="{FF2B5EF4-FFF2-40B4-BE49-F238E27FC236}">
                <a16:creationId xmlns:a16="http://schemas.microsoft.com/office/drawing/2014/main" id="{3F54D65D-4FE4-6E04-A10F-C22B2CAB66AF}"/>
              </a:ext>
            </a:extLst>
          </p:cNvPr>
          <p:cNvPicPr>
            <a:picLocks noChangeAspect="1"/>
          </p:cNvPicPr>
          <p:nvPr userDrawn="1"/>
        </p:nvPicPr>
        <p:blipFill>
          <a:blip r:embed="rId2"/>
          <a:stretch>
            <a:fillRect/>
          </a:stretch>
        </p:blipFill>
        <p:spPr>
          <a:xfrm rot="10800000">
            <a:off x="5824100" y="4336012"/>
            <a:ext cx="540000" cy="505161"/>
          </a:xfrm>
          <a:prstGeom prst="rect">
            <a:avLst/>
          </a:prstGeom>
        </p:spPr>
      </p:pic>
      <p:sp>
        <p:nvSpPr>
          <p:cNvPr id="2" name="Slide Number Placeholder 1">
            <a:extLst>
              <a:ext uri="{FF2B5EF4-FFF2-40B4-BE49-F238E27FC236}">
                <a16:creationId xmlns:a16="http://schemas.microsoft.com/office/drawing/2014/main" id="{D338DDCE-AC85-9177-0CC1-6A12B49344A5}"/>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0320113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81983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2" name="Picture 1">
            <a:extLst>
              <a:ext uri="{FF2B5EF4-FFF2-40B4-BE49-F238E27FC236}">
                <a16:creationId xmlns:a16="http://schemas.microsoft.com/office/drawing/2014/main" id="{5712F22A-0937-0E45-3304-ABB96E90B0E9}"/>
              </a:ext>
            </a:extLst>
          </p:cNvPr>
          <p:cNvPicPr>
            <a:picLocks noChangeAspect="1"/>
          </p:cNvPicPr>
          <p:nvPr userDrawn="1"/>
        </p:nvPicPr>
        <p:blipFill>
          <a:blip r:embed="rId2"/>
          <a:stretch>
            <a:fillRect/>
          </a:stretch>
        </p:blipFill>
        <p:spPr>
          <a:xfrm>
            <a:off x="5824100" y="1086511"/>
            <a:ext cx="540000" cy="505161"/>
          </a:xfrm>
          <a:prstGeom prst="rect">
            <a:avLst/>
          </a:prstGeom>
        </p:spPr>
      </p:pic>
      <p:pic>
        <p:nvPicPr>
          <p:cNvPr id="3" name="Picture 2">
            <a:extLst>
              <a:ext uri="{FF2B5EF4-FFF2-40B4-BE49-F238E27FC236}">
                <a16:creationId xmlns:a16="http://schemas.microsoft.com/office/drawing/2014/main" id="{8FDF5B30-6E52-7994-88D0-EF5976673CAF}"/>
              </a:ext>
            </a:extLst>
          </p:cNvPr>
          <p:cNvPicPr>
            <a:picLocks noChangeAspect="1"/>
          </p:cNvPicPr>
          <p:nvPr userDrawn="1"/>
        </p:nvPicPr>
        <p:blipFill>
          <a:blip r:embed="rId2"/>
          <a:stretch>
            <a:fillRect/>
          </a:stretch>
        </p:blipFill>
        <p:spPr>
          <a:xfrm rot="10800000">
            <a:off x="5824100" y="4336012"/>
            <a:ext cx="540000" cy="505161"/>
          </a:xfrm>
          <a:prstGeom prst="rect">
            <a:avLst/>
          </a:prstGeom>
        </p:spPr>
      </p:pic>
      <p:sp>
        <p:nvSpPr>
          <p:cNvPr id="4" name="Slide Number Placeholder 3">
            <a:extLst>
              <a:ext uri="{FF2B5EF4-FFF2-40B4-BE49-F238E27FC236}">
                <a16:creationId xmlns:a16="http://schemas.microsoft.com/office/drawing/2014/main" id="{68F5E626-0039-0B94-CEC1-D108F942BC9F}"/>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1193407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accent1"/>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72839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5000" b="0" i="1" cap="none">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(short version – up to 3 lines)</a:t>
            </a:r>
          </a:p>
        </p:txBody>
      </p:sp>
      <p:pic>
        <p:nvPicPr>
          <p:cNvPr id="16" name="Picture 15">
            <a:extLst>
              <a:ext uri="{FF2B5EF4-FFF2-40B4-BE49-F238E27FC236}">
                <a16:creationId xmlns:a16="http://schemas.microsoft.com/office/drawing/2014/main" id="{71DF45BD-95B3-EC59-CA4D-73EA14FFD6E2}"/>
              </a:ext>
            </a:extLst>
          </p:cNvPr>
          <p:cNvPicPr>
            <a:picLocks noChangeAspect="1"/>
          </p:cNvPicPr>
          <p:nvPr userDrawn="1"/>
        </p:nvPicPr>
        <p:blipFill>
          <a:blip r:embed="rId2"/>
          <a:stretch>
            <a:fillRect/>
          </a:stretch>
        </p:blipFill>
        <p:spPr>
          <a:xfrm>
            <a:off x="5824361" y="1086511"/>
            <a:ext cx="539739" cy="504917"/>
          </a:xfrm>
          <a:prstGeom prst="rect">
            <a:avLst/>
          </a:prstGeom>
        </p:spPr>
      </p:pic>
      <p:pic>
        <p:nvPicPr>
          <p:cNvPr id="18" name="Picture 17">
            <a:extLst>
              <a:ext uri="{FF2B5EF4-FFF2-40B4-BE49-F238E27FC236}">
                <a16:creationId xmlns:a16="http://schemas.microsoft.com/office/drawing/2014/main" id="{129850EA-0E3E-C5FB-95EE-076B1EED92CB}"/>
              </a:ext>
            </a:extLst>
          </p:cNvPr>
          <p:cNvPicPr>
            <a:picLocks noChangeAspect="1"/>
          </p:cNvPicPr>
          <p:nvPr userDrawn="1"/>
        </p:nvPicPr>
        <p:blipFill>
          <a:blip r:embed="rId2"/>
          <a:stretch>
            <a:fillRect/>
          </a:stretch>
        </p:blipFill>
        <p:spPr>
          <a:xfrm rot="10800000">
            <a:off x="5824361" y="4336012"/>
            <a:ext cx="539739" cy="504917"/>
          </a:xfrm>
          <a:prstGeom prst="rect">
            <a:avLst/>
          </a:prstGeom>
        </p:spPr>
      </p:pic>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sp>
        <p:nvSpPr>
          <p:cNvPr id="2" name="Slide Number Placeholder 1">
            <a:extLst>
              <a:ext uri="{FF2B5EF4-FFF2-40B4-BE49-F238E27FC236}">
                <a16:creationId xmlns:a16="http://schemas.microsoft.com/office/drawing/2014/main" id="{2949E2D2-094C-785E-A4F8-3388DA8A3038}"/>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4260477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accent1"/>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81983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pic>
        <p:nvPicPr>
          <p:cNvPr id="16" name="Picture 15">
            <a:extLst>
              <a:ext uri="{FF2B5EF4-FFF2-40B4-BE49-F238E27FC236}">
                <a16:creationId xmlns:a16="http://schemas.microsoft.com/office/drawing/2014/main" id="{71DF45BD-95B3-EC59-CA4D-73EA14FFD6E2}"/>
              </a:ext>
            </a:extLst>
          </p:cNvPr>
          <p:cNvPicPr>
            <a:picLocks noChangeAspect="1"/>
          </p:cNvPicPr>
          <p:nvPr userDrawn="1"/>
        </p:nvPicPr>
        <p:blipFill>
          <a:blip r:embed="rId2"/>
          <a:stretch>
            <a:fillRect/>
          </a:stretch>
        </p:blipFill>
        <p:spPr>
          <a:xfrm>
            <a:off x="5824361" y="1086511"/>
            <a:ext cx="539739" cy="504917"/>
          </a:xfrm>
          <a:prstGeom prst="rect">
            <a:avLst/>
          </a:prstGeom>
        </p:spPr>
      </p:pic>
      <p:pic>
        <p:nvPicPr>
          <p:cNvPr id="18" name="Picture 17">
            <a:extLst>
              <a:ext uri="{FF2B5EF4-FFF2-40B4-BE49-F238E27FC236}">
                <a16:creationId xmlns:a16="http://schemas.microsoft.com/office/drawing/2014/main" id="{129850EA-0E3E-C5FB-95EE-076B1EED92CB}"/>
              </a:ext>
            </a:extLst>
          </p:cNvPr>
          <p:cNvPicPr>
            <a:picLocks noChangeAspect="1"/>
          </p:cNvPicPr>
          <p:nvPr userDrawn="1"/>
        </p:nvPicPr>
        <p:blipFill>
          <a:blip r:embed="rId2"/>
          <a:stretch>
            <a:fillRect/>
          </a:stretch>
        </p:blipFill>
        <p:spPr>
          <a:xfrm rot="10800000">
            <a:off x="5824361" y="4336012"/>
            <a:ext cx="539739" cy="504917"/>
          </a:xfrm>
          <a:prstGeom prst="rect">
            <a:avLst/>
          </a:prstGeom>
        </p:spPr>
      </p:pic>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sp>
        <p:nvSpPr>
          <p:cNvPr id="2" name="Slide Number Placeholder 1">
            <a:extLst>
              <a:ext uri="{FF2B5EF4-FFF2-40B4-BE49-F238E27FC236}">
                <a16:creationId xmlns:a16="http://schemas.microsoft.com/office/drawing/2014/main" id="{A8B38663-9B91-82FE-1E9A-7874DFF37F8C}"/>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42439521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72839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5000" b="0" i="1" cap="none">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(short version – up to 3 lines)</a:t>
            </a:r>
          </a:p>
        </p:txBody>
      </p:sp>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6" name="Picture 5">
            <a:extLst>
              <a:ext uri="{FF2B5EF4-FFF2-40B4-BE49-F238E27FC236}">
                <a16:creationId xmlns:a16="http://schemas.microsoft.com/office/drawing/2014/main" id="{9B87C929-DE61-AD58-A842-235DA245D4D7}"/>
              </a:ext>
            </a:extLst>
          </p:cNvPr>
          <p:cNvPicPr>
            <a:picLocks noChangeAspect="1"/>
          </p:cNvPicPr>
          <p:nvPr userDrawn="1"/>
        </p:nvPicPr>
        <p:blipFill>
          <a:blip r:embed="rId2"/>
          <a:stretch>
            <a:fillRect/>
          </a:stretch>
        </p:blipFill>
        <p:spPr>
          <a:xfrm>
            <a:off x="5824100" y="1086511"/>
            <a:ext cx="540000" cy="505161"/>
          </a:xfrm>
          <a:prstGeom prst="rect">
            <a:avLst/>
          </a:prstGeom>
        </p:spPr>
      </p:pic>
      <p:pic>
        <p:nvPicPr>
          <p:cNvPr id="7" name="Picture 6">
            <a:extLst>
              <a:ext uri="{FF2B5EF4-FFF2-40B4-BE49-F238E27FC236}">
                <a16:creationId xmlns:a16="http://schemas.microsoft.com/office/drawing/2014/main" id="{3F54D65D-4FE4-6E04-A10F-C22B2CAB66AF}"/>
              </a:ext>
            </a:extLst>
          </p:cNvPr>
          <p:cNvPicPr>
            <a:picLocks noChangeAspect="1"/>
          </p:cNvPicPr>
          <p:nvPr userDrawn="1"/>
        </p:nvPicPr>
        <p:blipFill>
          <a:blip r:embed="rId2"/>
          <a:stretch>
            <a:fillRect/>
          </a:stretch>
        </p:blipFill>
        <p:spPr>
          <a:xfrm rot="10800000">
            <a:off x="5824100" y="4336012"/>
            <a:ext cx="540000" cy="505161"/>
          </a:xfrm>
          <a:prstGeom prst="rect">
            <a:avLst/>
          </a:prstGeom>
        </p:spPr>
      </p:pic>
      <p:sp>
        <p:nvSpPr>
          <p:cNvPr id="2" name="Slide Number Placeholder 1">
            <a:extLst>
              <a:ext uri="{FF2B5EF4-FFF2-40B4-BE49-F238E27FC236}">
                <a16:creationId xmlns:a16="http://schemas.microsoft.com/office/drawing/2014/main" id="{1AC57A5B-0AA2-8D49-4CEB-D655CA4B36D1}"/>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678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2321013" y="1819830"/>
            <a:ext cx="7549967" cy="2234004"/>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sp>
        <p:nvSpPr>
          <p:cNvPr id="10" name="Google Shape;22;p2">
            <a:extLst>
              <a:ext uri="{FF2B5EF4-FFF2-40B4-BE49-F238E27FC236}">
                <a16:creationId xmlns:a16="http://schemas.microsoft.com/office/drawing/2014/main" id="{26D7FC57-A960-FA82-71A2-2067C36589E5}"/>
              </a:ext>
            </a:extLst>
          </p:cNvPr>
          <p:cNvSpPr txBox="1">
            <a:spLocks noGrp="1"/>
          </p:cNvSpPr>
          <p:nvPr>
            <p:ph type="body" idx="14" hasCustomPrompt="1"/>
          </p:nvPr>
        </p:nvSpPr>
        <p:spPr>
          <a:xfrm>
            <a:off x="2319156" y="5315982"/>
            <a:ext cx="7549967"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3" name="Google Shape;22;p2">
            <a:extLst>
              <a:ext uri="{FF2B5EF4-FFF2-40B4-BE49-F238E27FC236}">
                <a16:creationId xmlns:a16="http://schemas.microsoft.com/office/drawing/2014/main" id="{6E5FA89E-FD49-3303-6403-F29AB9421EA0}"/>
              </a:ext>
            </a:extLst>
          </p:cNvPr>
          <p:cNvSpPr txBox="1">
            <a:spLocks noGrp="1"/>
          </p:cNvSpPr>
          <p:nvPr>
            <p:ph type="body" idx="15" hasCustomPrompt="1"/>
          </p:nvPr>
        </p:nvSpPr>
        <p:spPr>
          <a:xfrm>
            <a:off x="2319155" y="5616501"/>
            <a:ext cx="7549967"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2" name="Picture 1">
            <a:extLst>
              <a:ext uri="{FF2B5EF4-FFF2-40B4-BE49-F238E27FC236}">
                <a16:creationId xmlns:a16="http://schemas.microsoft.com/office/drawing/2014/main" id="{5712F22A-0937-0E45-3304-ABB96E90B0E9}"/>
              </a:ext>
            </a:extLst>
          </p:cNvPr>
          <p:cNvPicPr>
            <a:picLocks noChangeAspect="1"/>
          </p:cNvPicPr>
          <p:nvPr userDrawn="1"/>
        </p:nvPicPr>
        <p:blipFill>
          <a:blip r:embed="rId2"/>
          <a:stretch>
            <a:fillRect/>
          </a:stretch>
        </p:blipFill>
        <p:spPr>
          <a:xfrm>
            <a:off x="5824100" y="1086511"/>
            <a:ext cx="540000" cy="505161"/>
          </a:xfrm>
          <a:prstGeom prst="rect">
            <a:avLst/>
          </a:prstGeom>
        </p:spPr>
      </p:pic>
      <p:pic>
        <p:nvPicPr>
          <p:cNvPr id="3" name="Picture 2">
            <a:extLst>
              <a:ext uri="{FF2B5EF4-FFF2-40B4-BE49-F238E27FC236}">
                <a16:creationId xmlns:a16="http://schemas.microsoft.com/office/drawing/2014/main" id="{8FDF5B30-6E52-7994-88D0-EF5976673CAF}"/>
              </a:ext>
            </a:extLst>
          </p:cNvPr>
          <p:cNvPicPr>
            <a:picLocks noChangeAspect="1"/>
          </p:cNvPicPr>
          <p:nvPr userDrawn="1"/>
        </p:nvPicPr>
        <p:blipFill>
          <a:blip r:embed="rId2"/>
          <a:stretch>
            <a:fillRect/>
          </a:stretch>
        </p:blipFill>
        <p:spPr>
          <a:xfrm rot="10800000">
            <a:off x="5824100" y="4336012"/>
            <a:ext cx="540000" cy="505161"/>
          </a:xfrm>
          <a:prstGeom prst="rect">
            <a:avLst/>
          </a:prstGeom>
        </p:spPr>
      </p:pic>
      <p:sp>
        <p:nvSpPr>
          <p:cNvPr id="4" name="Slide Number Placeholder 3">
            <a:extLst>
              <a:ext uri="{FF2B5EF4-FFF2-40B4-BE49-F238E27FC236}">
                <a16:creationId xmlns:a16="http://schemas.microsoft.com/office/drawing/2014/main" id="{01A0CCDF-4612-3AD5-2A79-0F51176972B4}"/>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4619675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84617"/>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5" y="-1751"/>
            <a:ext cx="6096005" cy="6384617"/>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808818" y="1798474"/>
            <a:ext cx="4478359" cy="2356966"/>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tx1"/>
                </a:solidFill>
                <a:latin typeface="+mj-lt"/>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pic>
        <p:nvPicPr>
          <p:cNvPr id="18" name="Picture 17">
            <a:extLst>
              <a:ext uri="{FF2B5EF4-FFF2-40B4-BE49-F238E27FC236}">
                <a16:creationId xmlns:a16="http://schemas.microsoft.com/office/drawing/2014/main" id="{0FA32AEF-080B-CB48-B061-EFF320A88198}"/>
              </a:ext>
            </a:extLst>
          </p:cNvPr>
          <p:cNvPicPr>
            <a:picLocks noChangeAspect="1"/>
          </p:cNvPicPr>
          <p:nvPr userDrawn="1"/>
        </p:nvPicPr>
        <p:blipFill>
          <a:blip r:embed="rId2"/>
          <a:stretch>
            <a:fillRect/>
          </a:stretch>
        </p:blipFill>
        <p:spPr>
          <a:xfrm>
            <a:off x="2777997" y="1113158"/>
            <a:ext cx="540000" cy="505161"/>
          </a:xfrm>
          <a:prstGeom prst="rect">
            <a:avLst/>
          </a:prstGeom>
        </p:spPr>
      </p:pic>
      <p:pic>
        <p:nvPicPr>
          <p:cNvPr id="20" name="Picture 19">
            <a:extLst>
              <a:ext uri="{FF2B5EF4-FFF2-40B4-BE49-F238E27FC236}">
                <a16:creationId xmlns:a16="http://schemas.microsoft.com/office/drawing/2014/main" id="{A034745E-62F5-F947-80D4-D9DF2AFA1117}"/>
              </a:ext>
            </a:extLst>
          </p:cNvPr>
          <p:cNvPicPr>
            <a:picLocks noChangeAspect="1"/>
          </p:cNvPicPr>
          <p:nvPr userDrawn="1"/>
        </p:nvPicPr>
        <p:blipFill>
          <a:blip r:embed="rId2"/>
          <a:stretch>
            <a:fillRect/>
          </a:stretch>
        </p:blipFill>
        <p:spPr>
          <a:xfrm rot="10800000">
            <a:off x="2777997" y="4354290"/>
            <a:ext cx="540000" cy="505161"/>
          </a:xfrm>
          <a:prstGeom prst="rect">
            <a:avLst/>
          </a:prstGeom>
        </p:spPr>
      </p:pic>
      <p:sp>
        <p:nvSpPr>
          <p:cNvPr id="23" name="Google Shape;22;p2">
            <a:extLst>
              <a:ext uri="{FF2B5EF4-FFF2-40B4-BE49-F238E27FC236}">
                <a16:creationId xmlns:a16="http://schemas.microsoft.com/office/drawing/2014/main" id="{0E00B071-6875-3CC8-15D9-43EF47A96734}"/>
              </a:ext>
            </a:extLst>
          </p:cNvPr>
          <p:cNvSpPr txBox="1">
            <a:spLocks noGrp="1"/>
          </p:cNvSpPr>
          <p:nvPr>
            <p:ph type="body" idx="14" hasCustomPrompt="1"/>
          </p:nvPr>
        </p:nvSpPr>
        <p:spPr>
          <a:xfrm>
            <a:off x="808818" y="5232092"/>
            <a:ext cx="4478359"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24" name="Google Shape;22;p2">
            <a:extLst>
              <a:ext uri="{FF2B5EF4-FFF2-40B4-BE49-F238E27FC236}">
                <a16:creationId xmlns:a16="http://schemas.microsoft.com/office/drawing/2014/main" id="{5393DC2D-0FA2-CAEE-53D8-BD2921F59D5C}"/>
              </a:ext>
            </a:extLst>
          </p:cNvPr>
          <p:cNvSpPr txBox="1">
            <a:spLocks noGrp="1"/>
          </p:cNvSpPr>
          <p:nvPr>
            <p:ph type="body" idx="15" hasCustomPrompt="1"/>
          </p:nvPr>
        </p:nvSpPr>
        <p:spPr>
          <a:xfrm>
            <a:off x="808819" y="5532611"/>
            <a:ext cx="4478358"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sp>
        <p:nvSpPr>
          <p:cNvPr id="2" name="Slide Number Placeholder 1">
            <a:extLst>
              <a:ext uri="{FF2B5EF4-FFF2-40B4-BE49-F238E27FC236}">
                <a16:creationId xmlns:a16="http://schemas.microsoft.com/office/drawing/2014/main" id="{89109A38-81E4-5018-8D9C-D65708B8AC22}"/>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449718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half text/image opt 1 - dark">
    <p:bg>
      <p:bgPr>
        <a:solidFill>
          <a:schemeClr val="bg2"/>
        </a:solidFill>
        <a:effectLst/>
      </p:bgPr>
    </p:bg>
    <p:spTree>
      <p:nvGrpSpPr>
        <p:cNvPr id="1" name="Shape 3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A27106-4315-59E6-D8E3-CCB63CEA1BD6}"/>
              </a:ext>
            </a:extLst>
          </p:cNvPr>
          <p:cNvSpPr>
            <a:spLocks noGrp="1"/>
          </p:cNvSpPr>
          <p:nvPr>
            <p:ph type="sldNum" sz="quarter" idx="14"/>
          </p:nvPr>
        </p:nvSpPr>
        <p:spPr/>
        <p:txBody>
          <a:bodyPr/>
          <a:lstStyle/>
          <a:p>
            <a:fld id="{8BF3FF81-66DF-9245-9BA9-AFECB59A0385}" type="slidenum">
              <a:rPr lang="en-US" smtClean="0"/>
              <a:pPr/>
              <a:t>‹#›</a:t>
            </a:fld>
            <a:endParaRPr lang="en-US"/>
          </a:p>
        </p:txBody>
      </p:sp>
      <p:sp>
        <p:nvSpPr>
          <p:cNvPr id="7" name="Google Shape;21;p2">
            <a:extLst>
              <a:ext uri="{FF2B5EF4-FFF2-40B4-BE49-F238E27FC236}">
                <a16:creationId xmlns:a16="http://schemas.microsoft.com/office/drawing/2014/main" id="{3A3692F7-7FDC-BFE2-7249-FFE8F8FF2E86}"/>
              </a:ext>
            </a:extLst>
          </p:cNvPr>
          <p:cNvSpPr txBox="1">
            <a:spLocks noGrp="1"/>
          </p:cNvSpPr>
          <p:nvPr>
            <p:ph type="title"/>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 name="Google Shape;22;p2">
            <a:extLst>
              <a:ext uri="{FF2B5EF4-FFF2-40B4-BE49-F238E27FC236}">
                <a16:creationId xmlns:a16="http://schemas.microsoft.com/office/drawing/2014/main" id="{6E37217C-894A-98FD-9479-1E7CD1AD4284}"/>
              </a:ext>
            </a:extLst>
          </p:cNvPr>
          <p:cNvSpPr txBox="1">
            <a:spLocks noGrp="1"/>
          </p:cNvSpPr>
          <p:nvPr>
            <p:ph type="body" idx="1" hasCustomPrompt="1"/>
          </p:nvPr>
        </p:nvSpPr>
        <p:spPr>
          <a:xfrm>
            <a:off x="691978" y="1489843"/>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
        <p:nvSpPr>
          <p:cNvPr id="10" name="Picture Placeholder 2">
            <a:extLst>
              <a:ext uri="{FF2B5EF4-FFF2-40B4-BE49-F238E27FC236}">
                <a16:creationId xmlns:a16="http://schemas.microsoft.com/office/drawing/2014/main" id="{F80FB454-4B05-9A76-72C7-A68889904750}"/>
              </a:ext>
            </a:extLst>
          </p:cNvPr>
          <p:cNvSpPr>
            <a:spLocks noGrp="1"/>
          </p:cNvSpPr>
          <p:nvPr>
            <p:ph type="pic" sz="quarter" idx="13"/>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p>
        </p:txBody>
      </p:sp>
      <p:sp>
        <p:nvSpPr>
          <p:cNvPr id="11" name="Slide Number Placeholder 2">
            <a:extLst>
              <a:ext uri="{FF2B5EF4-FFF2-40B4-BE49-F238E27FC236}">
                <a16:creationId xmlns:a16="http://schemas.microsoft.com/office/drawing/2014/main" id="{FEF9F537-ACD0-0B6C-C57C-F97B2AF2FE3E}"/>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2" name="Slide Number Placeholder 1">
            <a:extLst>
              <a:ext uri="{FF2B5EF4-FFF2-40B4-BE49-F238E27FC236}">
                <a16:creationId xmlns:a16="http://schemas.microsoft.com/office/drawing/2014/main" id="{2CB07FF3-3D6C-BEF6-C39F-4BA8BC7E230D}"/>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3" name="Rectangle 12">
            <a:extLst>
              <a:ext uri="{FF2B5EF4-FFF2-40B4-BE49-F238E27FC236}">
                <a16:creationId xmlns:a16="http://schemas.microsoft.com/office/drawing/2014/main" id="{DB9C520F-20EE-A0A0-82FA-8D5D54CEBAE3}"/>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34AB320-AB6B-F638-2506-4E3570E174B5}"/>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5" name="Slide Number Placeholder 8">
            <a:extLst>
              <a:ext uri="{FF2B5EF4-FFF2-40B4-BE49-F238E27FC236}">
                <a16:creationId xmlns:a16="http://schemas.microsoft.com/office/drawing/2014/main" id="{FBC817A8-679B-B37F-FB84-1166D311E345}"/>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6" name="Picture 15" descr="A logo on a black background&#10;&#10;AI-generated content may be incorrect.">
            <a:extLst>
              <a:ext uri="{FF2B5EF4-FFF2-40B4-BE49-F238E27FC236}">
                <a16:creationId xmlns:a16="http://schemas.microsoft.com/office/drawing/2014/main" id="{8C5AC285-3A71-09D6-764A-A03F781D70A4}"/>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31168173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415" y="2"/>
            <a:ext cx="6096005" cy="6384009"/>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18" name="Rectangle 17">
            <a:extLst>
              <a:ext uri="{FF2B5EF4-FFF2-40B4-BE49-F238E27FC236}">
                <a16:creationId xmlns:a16="http://schemas.microsoft.com/office/drawing/2014/main" id="{8CF942C3-A3F7-5351-107A-6CD46441077C}"/>
              </a:ext>
            </a:extLst>
          </p:cNvPr>
          <p:cNvSpPr/>
          <p:nvPr userDrawn="1"/>
        </p:nvSpPr>
        <p:spPr>
          <a:xfrm>
            <a:off x="6094590" y="0"/>
            <a:ext cx="6095998" cy="6384009"/>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9" name="Google Shape;22;p2">
            <a:extLst>
              <a:ext uri="{FF2B5EF4-FFF2-40B4-BE49-F238E27FC236}">
                <a16:creationId xmlns:a16="http://schemas.microsoft.com/office/drawing/2014/main" id="{9CF8BE9B-1A88-4ABC-0E38-6C0A7E6FE070}"/>
              </a:ext>
            </a:extLst>
          </p:cNvPr>
          <p:cNvSpPr txBox="1">
            <a:spLocks noGrp="1"/>
          </p:cNvSpPr>
          <p:nvPr>
            <p:ph type="body" idx="1" hasCustomPrompt="1"/>
          </p:nvPr>
        </p:nvSpPr>
        <p:spPr>
          <a:xfrm>
            <a:off x="6903408" y="1798475"/>
            <a:ext cx="4478359" cy="2356966"/>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tx1"/>
                </a:solidFill>
                <a:latin typeface="+mj-lt"/>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pic>
        <p:nvPicPr>
          <p:cNvPr id="20" name="Picture 19">
            <a:extLst>
              <a:ext uri="{FF2B5EF4-FFF2-40B4-BE49-F238E27FC236}">
                <a16:creationId xmlns:a16="http://schemas.microsoft.com/office/drawing/2014/main" id="{DCB39A42-214C-C424-FE99-EEC7C48B7B0C}"/>
              </a:ext>
            </a:extLst>
          </p:cNvPr>
          <p:cNvPicPr>
            <a:picLocks noChangeAspect="1"/>
          </p:cNvPicPr>
          <p:nvPr userDrawn="1"/>
        </p:nvPicPr>
        <p:blipFill>
          <a:blip r:embed="rId2"/>
          <a:stretch>
            <a:fillRect/>
          </a:stretch>
        </p:blipFill>
        <p:spPr>
          <a:xfrm>
            <a:off x="8872587" y="1113159"/>
            <a:ext cx="540000" cy="505161"/>
          </a:xfrm>
          <a:prstGeom prst="rect">
            <a:avLst/>
          </a:prstGeom>
        </p:spPr>
      </p:pic>
      <p:pic>
        <p:nvPicPr>
          <p:cNvPr id="21" name="Picture 20">
            <a:extLst>
              <a:ext uri="{FF2B5EF4-FFF2-40B4-BE49-F238E27FC236}">
                <a16:creationId xmlns:a16="http://schemas.microsoft.com/office/drawing/2014/main" id="{CA25C3E9-7E56-C023-1681-4543EA17EDF0}"/>
              </a:ext>
            </a:extLst>
          </p:cNvPr>
          <p:cNvPicPr>
            <a:picLocks noChangeAspect="1"/>
          </p:cNvPicPr>
          <p:nvPr userDrawn="1"/>
        </p:nvPicPr>
        <p:blipFill>
          <a:blip r:embed="rId2"/>
          <a:stretch>
            <a:fillRect/>
          </a:stretch>
        </p:blipFill>
        <p:spPr>
          <a:xfrm rot="10800000">
            <a:off x="8872587" y="4354291"/>
            <a:ext cx="540000" cy="505161"/>
          </a:xfrm>
          <a:prstGeom prst="rect">
            <a:avLst/>
          </a:prstGeom>
        </p:spPr>
      </p:pic>
      <p:sp>
        <p:nvSpPr>
          <p:cNvPr id="23" name="Google Shape;22;p2">
            <a:extLst>
              <a:ext uri="{FF2B5EF4-FFF2-40B4-BE49-F238E27FC236}">
                <a16:creationId xmlns:a16="http://schemas.microsoft.com/office/drawing/2014/main" id="{274D0E89-B0DC-1970-C26D-9EA75DE825D7}"/>
              </a:ext>
            </a:extLst>
          </p:cNvPr>
          <p:cNvSpPr txBox="1">
            <a:spLocks noGrp="1"/>
          </p:cNvSpPr>
          <p:nvPr>
            <p:ph type="body" idx="14" hasCustomPrompt="1"/>
          </p:nvPr>
        </p:nvSpPr>
        <p:spPr>
          <a:xfrm>
            <a:off x="6902002" y="5232092"/>
            <a:ext cx="4479763"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24" name="Google Shape;22;p2">
            <a:extLst>
              <a:ext uri="{FF2B5EF4-FFF2-40B4-BE49-F238E27FC236}">
                <a16:creationId xmlns:a16="http://schemas.microsoft.com/office/drawing/2014/main" id="{4ADA2F80-1AD9-6977-E939-8490FC216A63}"/>
              </a:ext>
            </a:extLst>
          </p:cNvPr>
          <p:cNvSpPr txBox="1">
            <a:spLocks noGrp="1"/>
          </p:cNvSpPr>
          <p:nvPr>
            <p:ph type="body" idx="15" hasCustomPrompt="1"/>
          </p:nvPr>
        </p:nvSpPr>
        <p:spPr>
          <a:xfrm>
            <a:off x="6902001" y="5532611"/>
            <a:ext cx="4479764"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sp>
        <p:nvSpPr>
          <p:cNvPr id="2" name="Slide Number Placeholder 1">
            <a:extLst>
              <a:ext uri="{FF2B5EF4-FFF2-40B4-BE49-F238E27FC236}">
                <a16:creationId xmlns:a16="http://schemas.microsoft.com/office/drawing/2014/main" id="{CB254899-D2AF-D79A-64AE-83916733D701}"/>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6849817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5" name="Rectangle 14">
            <a:extLst>
              <a:ext uri="{FF2B5EF4-FFF2-40B4-BE49-F238E27FC236}">
                <a16:creationId xmlns:a16="http://schemas.microsoft.com/office/drawing/2014/main" id="{38E24109-8812-DC43-FCA3-430F53D15374}"/>
              </a:ext>
            </a:extLst>
          </p:cNvPr>
          <p:cNvSpPr/>
          <p:nvPr userDrawn="1"/>
        </p:nvSpPr>
        <p:spPr>
          <a:xfrm>
            <a:off x="0" y="0"/>
            <a:ext cx="6095998" cy="6384012"/>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6095995" y="-1752"/>
            <a:ext cx="6096005" cy="6384013"/>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12" name="Google Shape;22;p2">
            <a:extLst>
              <a:ext uri="{FF2B5EF4-FFF2-40B4-BE49-F238E27FC236}">
                <a16:creationId xmlns:a16="http://schemas.microsoft.com/office/drawing/2014/main" id="{3884065F-C988-D2F8-6EEA-D69B379C50FD}"/>
              </a:ext>
            </a:extLst>
          </p:cNvPr>
          <p:cNvSpPr txBox="1">
            <a:spLocks noGrp="1"/>
          </p:cNvSpPr>
          <p:nvPr>
            <p:ph type="body" idx="1" hasCustomPrompt="1"/>
          </p:nvPr>
        </p:nvSpPr>
        <p:spPr>
          <a:xfrm>
            <a:off x="808818" y="1798474"/>
            <a:ext cx="4478359" cy="2356966"/>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bg1"/>
                </a:solidFill>
                <a:latin typeface="+mj-lt"/>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sp>
        <p:nvSpPr>
          <p:cNvPr id="7" name="Google Shape;22;p2">
            <a:extLst>
              <a:ext uri="{FF2B5EF4-FFF2-40B4-BE49-F238E27FC236}">
                <a16:creationId xmlns:a16="http://schemas.microsoft.com/office/drawing/2014/main" id="{8AC7D9E1-487F-6B4F-498B-8B5916365F1B}"/>
              </a:ext>
            </a:extLst>
          </p:cNvPr>
          <p:cNvSpPr txBox="1">
            <a:spLocks noGrp="1"/>
          </p:cNvSpPr>
          <p:nvPr>
            <p:ph type="body" idx="14" hasCustomPrompt="1"/>
          </p:nvPr>
        </p:nvSpPr>
        <p:spPr>
          <a:xfrm>
            <a:off x="808818" y="5232092"/>
            <a:ext cx="4478359"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bg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9" name="Google Shape;22;p2">
            <a:extLst>
              <a:ext uri="{FF2B5EF4-FFF2-40B4-BE49-F238E27FC236}">
                <a16:creationId xmlns:a16="http://schemas.microsoft.com/office/drawing/2014/main" id="{5CBBF1A1-08B4-4BAA-D8A3-30CBA782546A}"/>
              </a:ext>
            </a:extLst>
          </p:cNvPr>
          <p:cNvSpPr txBox="1">
            <a:spLocks noGrp="1"/>
          </p:cNvSpPr>
          <p:nvPr>
            <p:ph type="body" idx="15" hasCustomPrompt="1"/>
          </p:nvPr>
        </p:nvSpPr>
        <p:spPr>
          <a:xfrm>
            <a:off x="808819" y="5532611"/>
            <a:ext cx="4478358"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3" name="Picture 2">
            <a:extLst>
              <a:ext uri="{FF2B5EF4-FFF2-40B4-BE49-F238E27FC236}">
                <a16:creationId xmlns:a16="http://schemas.microsoft.com/office/drawing/2014/main" id="{D9ED07A4-6081-7400-C6EF-11F8201CDFDD}"/>
              </a:ext>
            </a:extLst>
          </p:cNvPr>
          <p:cNvPicPr>
            <a:picLocks noChangeAspect="1"/>
          </p:cNvPicPr>
          <p:nvPr userDrawn="1"/>
        </p:nvPicPr>
        <p:blipFill>
          <a:blip r:embed="rId2"/>
          <a:stretch>
            <a:fillRect/>
          </a:stretch>
        </p:blipFill>
        <p:spPr>
          <a:xfrm>
            <a:off x="2777997" y="1113158"/>
            <a:ext cx="540000" cy="505161"/>
          </a:xfrm>
          <a:prstGeom prst="rect">
            <a:avLst/>
          </a:prstGeom>
        </p:spPr>
      </p:pic>
      <p:pic>
        <p:nvPicPr>
          <p:cNvPr id="6" name="Picture 5">
            <a:extLst>
              <a:ext uri="{FF2B5EF4-FFF2-40B4-BE49-F238E27FC236}">
                <a16:creationId xmlns:a16="http://schemas.microsoft.com/office/drawing/2014/main" id="{DF28C21B-FBEE-8617-F4D6-89EF018E9D19}"/>
              </a:ext>
            </a:extLst>
          </p:cNvPr>
          <p:cNvPicPr>
            <a:picLocks noChangeAspect="1"/>
          </p:cNvPicPr>
          <p:nvPr userDrawn="1"/>
        </p:nvPicPr>
        <p:blipFill>
          <a:blip r:embed="rId2"/>
          <a:stretch>
            <a:fillRect/>
          </a:stretch>
        </p:blipFill>
        <p:spPr>
          <a:xfrm rot="10800000">
            <a:off x="2777997" y="4354290"/>
            <a:ext cx="540000" cy="505161"/>
          </a:xfrm>
          <a:prstGeom prst="rect">
            <a:avLst/>
          </a:prstGeom>
        </p:spPr>
      </p:pic>
      <p:sp>
        <p:nvSpPr>
          <p:cNvPr id="2" name="Slide Number Placeholder 1">
            <a:extLst>
              <a:ext uri="{FF2B5EF4-FFF2-40B4-BE49-F238E27FC236}">
                <a16:creationId xmlns:a16="http://schemas.microsoft.com/office/drawing/2014/main" id="{22A54D47-8827-278F-8B43-2665C81C3302}"/>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8877673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spTree>
      <p:nvGrpSpPr>
        <p:cNvPr id="1" name="Shape 31"/>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4B85D0F-69F3-87B6-5306-B679B7E9BB0C}"/>
              </a:ext>
            </a:extLst>
          </p:cNvPr>
          <p:cNvSpPr>
            <a:spLocks noGrp="1"/>
          </p:cNvSpPr>
          <p:nvPr>
            <p:ph type="pic" sz="quarter" idx="10"/>
          </p:nvPr>
        </p:nvSpPr>
        <p:spPr>
          <a:xfrm>
            <a:off x="-1415" y="2"/>
            <a:ext cx="6096005" cy="6384009"/>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picture</a:t>
            </a:r>
            <a:endParaRPr lang="en-GB"/>
          </a:p>
        </p:txBody>
      </p:sp>
      <p:sp>
        <p:nvSpPr>
          <p:cNvPr id="2" name="Rectangle 1">
            <a:extLst>
              <a:ext uri="{FF2B5EF4-FFF2-40B4-BE49-F238E27FC236}">
                <a16:creationId xmlns:a16="http://schemas.microsoft.com/office/drawing/2014/main" id="{3433A670-BED2-5236-E4FA-933589665387}"/>
              </a:ext>
            </a:extLst>
          </p:cNvPr>
          <p:cNvSpPr/>
          <p:nvPr userDrawn="1"/>
        </p:nvSpPr>
        <p:spPr>
          <a:xfrm>
            <a:off x="6096002" y="1"/>
            <a:ext cx="6095998" cy="6384010"/>
          </a:xfrm>
          <a:prstGeom prst="rect">
            <a:avLst/>
          </a:prstGeom>
          <a:solidFill>
            <a:schemeClr val="tx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b="0" i="0">
              <a:latin typeface="Calibri" panose="020F0502020204030204" pitchFamily="34" charset="0"/>
            </a:endParaRPr>
          </a:p>
        </p:txBody>
      </p:sp>
      <p:sp>
        <p:nvSpPr>
          <p:cNvPr id="4" name="Google Shape;22;p2">
            <a:extLst>
              <a:ext uri="{FF2B5EF4-FFF2-40B4-BE49-F238E27FC236}">
                <a16:creationId xmlns:a16="http://schemas.microsoft.com/office/drawing/2014/main" id="{B118B26E-6E13-7AA6-BEF6-12356664BA68}"/>
              </a:ext>
            </a:extLst>
          </p:cNvPr>
          <p:cNvSpPr txBox="1">
            <a:spLocks noGrp="1"/>
          </p:cNvSpPr>
          <p:nvPr>
            <p:ph type="body" idx="1" hasCustomPrompt="1"/>
          </p:nvPr>
        </p:nvSpPr>
        <p:spPr>
          <a:xfrm>
            <a:off x="6903408" y="1798475"/>
            <a:ext cx="4478359" cy="2356966"/>
          </a:xfrm>
          <a:prstGeom prst="rect">
            <a:avLst/>
          </a:prstGeom>
          <a:noFill/>
          <a:ln>
            <a:noFill/>
          </a:ln>
        </p:spPr>
        <p:txBody>
          <a:bodyPr spcFirstLastPara="1" wrap="square" lIns="0" tIns="0" rIns="0" bIns="0" anchor="t" anchorCtr="0">
            <a:noAutofit/>
          </a:bodyPr>
          <a:lstStyle>
            <a:lvl1pPr marL="0" marR="0" lvl="0" indent="0" algn="ctr" defTabSz="914400" rtl="0" eaLnBrk="1" fontAlgn="auto" latinLnBrk="0" hangingPunct="1">
              <a:lnSpc>
                <a:spcPct val="100000"/>
              </a:lnSpc>
              <a:spcBef>
                <a:spcPts val="0"/>
              </a:spcBef>
              <a:spcAft>
                <a:spcPts val="0"/>
              </a:spcAft>
              <a:buClr>
                <a:srgbClr val="000000"/>
              </a:buClr>
              <a:buSzPts val="2400"/>
              <a:buFont typeface="Arial"/>
              <a:buNone/>
              <a:tabLst/>
              <a:defRPr sz="2500" b="0" i="0" cap="none">
                <a:solidFill>
                  <a:schemeClr val="bg1"/>
                </a:solidFill>
                <a:latin typeface="+mj-lt"/>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quotation (long version – up to 6 lines)</a:t>
            </a:r>
          </a:p>
        </p:txBody>
      </p:sp>
      <p:sp>
        <p:nvSpPr>
          <p:cNvPr id="13" name="Google Shape;22;p2">
            <a:extLst>
              <a:ext uri="{FF2B5EF4-FFF2-40B4-BE49-F238E27FC236}">
                <a16:creationId xmlns:a16="http://schemas.microsoft.com/office/drawing/2014/main" id="{206ACB9A-2939-833F-7D08-AAC3BF4A3DF2}"/>
              </a:ext>
            </a:extLst>
          </p:cNvPr>
          <p:cNvSpPr txBox="1">
            <a:spLocks noGrp="1"/>
          </p:cNvSpPr>
          <p:nvPr>
            <p:ph type="body" idx="14" hasCustomPrompt="1"/>
          </p:nvPr>
        </p:nvSpPr>
        <p:spPr>
          <a:xfrm>
            <a:off x="6902002" y="5232092"/>
            <a:ext cx="4479763" cy="272019"/>
          </a:xfrm>
          <a:prstGeom prst="rect">
            <a:avLst/>
          </a:prstGeom>
          <a:noFill/>
          <a:ln>
            <a:noFill/>
          </a:ln>
        </p:spPr>
        <p:txBody>
          <a:bodyPr spcFirstLastPara="1" wrap="square" lIns="0" tIns="0" rIns="0" bIns="0" anchor="t" anchorCtr="0">
            <a:noAutofit/>
          </a:bodyPr>
          <a:lstStyle>
            <a:lvl1pPr marL="0" lvl="0" indent="0" algn="ctr">
              <a:lnSpc>
                <a:spcPct val="100000"/>
              </a:lnSpc>
              <a:spcBef>
                <a:spcPts val="0"/>
              </a:spcBef>
              <a:spcAft>
                <a:spcPts val="0"/>
              </a:spcAft>
              <a:buSzPts val="2400"/>
              <a:buNone/>
              <a:defRPr sz="1400" b="1" i="0" cap="none" spc="300">
                <a:solidFill>
                  <a:schemeClr val="bg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FULL NAME (ALL CAPS)</a:t>
            </a:r>
          </a:p>
          <a:p>
            <a:endParaRPr/>
          </a:p>
        </p:txBody>
      </p:sp>
      <p:sp>
        <p:nvSpPr>
          <p:cNvPr id="15" name="Google Shape;22;p2">
            <a:extLst>
              <a:ext uri="{FF2B5EF4-FFF2-40B4-BE49-F238E27FC236}">
                <a16:creationId xmlns:a16="http://schemas.microsoft.com/office/drawing/2014/main" id="{227CB14E-4F2C-D70F-58EC-5D484FF98192}"/>
              </a:ext>
            </a:extLst>
          </p:cNvPr>
          <p:cNvSpPr txBox="1">
            <a:spLocks noGrp="1"/>
          </p:cNvSpPr>
          <p:nvPr>
            <p:ph type="body" idx="15" hasCustomPrompt="1"/>
          </p:nvPr>
        </p:nvSpPr>
        <p:spPr>
          <a:xfrm>
            <a:off x="6902001" y="5532611"/>
            <a:ext cx="4479764" cy="272019"/>
          </a:xfrm>
          <a:prstGeom prst="rect">
            <a:avLst/>
          </a:prstGeom>
          <a:noFill/>
          <a:ln>
            <a:noFill/>
          </a:ln>
        </p:spPr>
        <p:txBody>
          <a:bodyPr spcFirstLastPara="1" wrap="square" lIns="0" tIns="0" rIns="0" bIns="0" anchor="t" anchorCtr="0">
            <a:normAutofit/>
          </a:bodyPr>
          <a:lstStyle>
            <a:lvl1pPr marL="0" lvl="0" indent="0" algn="ctr">
              <a:lnSpc>
                <a:spcPct val="100000"/>
              </a:lnSpc>
              <a:spcBef>
                <a:spcPts val="0"/>
              </a:spcBef>
              <a:spcAft>
                <a:spcPts val="0"/>
              </a:spcAft>
              <a:buSzPts val="2400"/>
              <a:buNone/>
              <a:defRPr sz="14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Job Title, Organisation</a:t>
            </a:r>
          </a:p>
        </p:txBody>
      </p:sp>
      <p:pic>
        <p:nvPicPr>
          <p:cNvPr id="3" name="Picture 2">
            <a:extLst>
              <a:ext uri="{FF2B5EF4-FFF2-40B4-BE49-F238E27FC236}">
                <a16:creationId xmlns:a16="http://schemas.microsoft.com/office/drawing/2014/main" id="{107240BA-F4A9-F22F-27E0-F73FB4B20851}"/>
              </a:ext>
            </a:extLst>
          </p:cNvPr>
          <p:cNvPicPr>
            <a:picLocks noChangeAspect="1"/>
          </p:cNvPicPr>
          <p:nvPr userDrawn="1"/>
        </p:nvPicPr>
        <p:blipFill>
          <a:blip r:embed="rId2"/>
          <a:stretch>
            <a:fillRect/>
          </a:stretch>
        </p:blipFill>
        <p:spPr>
          <a:xfrm>
            <a:off x="8872587" y="1113159"/>
            <a:ext cx="540000" cy="505161"/>
          </a:xfrm>
          <a:prstGeom prst="rect">
            <a:avLst/>
          </a:prstGeom>
        </p:spPr>
      </p:pic>
      <p:pic>
        <p:nvPicPr>
          <p:cNvPr id="5" name="Picture 4">
            <a:extLst>
              <a:ext uri="{FF2B5EF4-FFF2-40B4-BE49-F238E27FC236}">
                <a16:creationId xmlns:a16="http://schemas.microsoft.com/office/drawing/2014/main" id="{6E7E4045-B2E0-E98D-C59A-3883A6A5F287}"/>
              </a:ext>
            </a:extLst>
          </p:cNvPr>
          <p:cNvPicPr>
            <a:picLocks noChangeAspect="1"/>
          </p:cNvPicPr>
          <p:nvPr userDrawn="1"/>
        </p:nvPicPr>
        <p:blipFill>
          <a:blip r:embed="rId2"/>
          <a:stretch>
            <a:fillRect/>
          </a:stretch>
        </p:blipFill>
        <p:spPr>
          <a:xfrm rot="10800000">
            <a:off x="8872587" y="4354291"/>
            <a:ext cx="540000" cy="505161"/>
          </a:xfrm>
          <a:prstGeom prst="rect">
            <a:avLst/>
          </a:prstGeom>
        </p:spPr>
      </p:pic>
      <p:sp>
        <p:nvSpPr>
          <p:cNvPr id="6" name="Slide Number Placeholder 5">
            <a:extLst>
              <a:ext uri="{FF2B5EF4-FFF2-40B4-BE49-F238E27FC236}">
                <a16:creationId xmlns:a16="http://schemas.microsoft.com/office/drawing/2014/main" id="{7B478915-F3F7-B9A1-5E30-68E33FA7D0C1}"/>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0676850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Chart Placeholder 2">
            <a:extLst>
              <a:ext uri="{FF2B5EF4-FFF2-40B4-BE49-F238E27FC236}">
                <a16:creationId xmlns:a16="http://schemas.microsoft.com/office/drawing/2014/main" id="{3D5B347C-5CBF-B050-AC97-E11E6D717CB6}"/>
              </a:ext>
            </a:extLst>
          </p:cNvPr>
          <p:cNvSpPr>
            <a:spLocks noGrp="1"/>
          </p:cNvSpPr>
          <p:nvPr>
            <p:ph type="chart" sz="quarter" idx="13"/>
          </p:nvPr>
        </p:nvSpPr>
        <p:spPr>
          <a:xfrm>
            <a:off x="6094981" y="665854"/>
            <a:ext cx="5557550" cy="5095675"/>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7" name="Google Shape;21;p2">
            <a:extLst>
              <a:ext uri="{FF2B5EF4-FFF2-40B4-BE49-F238E27FC236}">
                <a16:creationId xmlns:a16="http://schemas.microsoft.com/office/drawing/2014/main" id="{20C3533B-837C-3520-6A39-0CE1132D564D}"/>
              </a:ext>
            </a:extLst>
          </p:cNvPr>
          <p:cNvSpPr txBox="1">
            <a:spLocks noGrp="1"/>
          </p:cNvSpPr>
          <p:nvPr>
            <p:ph type="title" hasCustomPrompt="1"/>
          </p:nvPr>
        </p:nvSpPr>
        <p:spPr>
          <a:xfrm>
            <a:off x="766800" y="665854"/>
            <a:ext cx="4695324"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8" name="Google Shape;22;p2">
            <a:extLst>
              <a:ext uri="{FF2B5EF4-FFF2-40B4-BE49-F238E27FC236}">
                <a16:creationId xmlns:a16="http://schemas.microsoft.com/office/drawing/2014/main" id="{BC898A31-26C5-0F22-D800-C8941022C1F4}"/>
              </a:ext>
            </a:extLst>
          </p:cNvPr>
          <p:cNvSpPr txBox="1">
            <a:spLocks noGrp="1"/>
          </p:cNvSpPr>
          <p:nvPr>
            <p:ph type="body" idx="1" hasCustomPrompt="1"/>
          </p:nvPr>
        </p:nvSpPr>
        <p:spPr>
          <a:xfrm>
            <a:off x="766800" y="2286899"/>
            <a:ext cx="4695324" cy="3668840"/>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9" name="Google Shape;22;p2">
            <a:extLst>
              <a:ext uri="{FF2B5EF4-FFF2-40B4-BE49-F238E27FC236}">
                <a16:creationId xmlns:a16="http://schemas.microsoft.com/office/drawing/2014/main" id="{FD45E6D2-5915-D9F9-5FF9-F08A3DFFACA6}"/>
              </a:ext>
            </a:extLst>
          </p:cNvPr>
          <p:cNvSpPr txBox="1">
            <a:spLocks noGrp="1"/>
          </p:cNvSpPr>
          <p:nvPr>
            <p:ph type="body" idx="14" hasCustomPrompt="1"/>
          </p:nvPr>
        </p:nvSpPr>
        <p:spPr>
          <a:xfrm>
            <a:off x="766093" y="1871676"/>
            <a:ext cx="469532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2" name="Slide Number Placeholder 1">
            <a:extLst>
              <a:ext uri="{FF2B5EF4-FFF2-40B4-BE49-F238E27FC236}">
                <a16:creationId xmlns:a16="http://schemas.microsoft.com/office/drawing/2014/main" id="{43167092-92FC-A56A-0C25-FD134773C4D7}"/>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875762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Chart Placeholder 2">
            <a:extLst>
              <a:ext uri="{FF2B5EF4-FFF2-40B4-BE49-F238E27FC236}">
                <a16:creationId xmlns:a16="http://schemas.microsoft.com/office/drawing/2014/main" id="{3D5B347C-5CBF-B050-AC97-E11E6D717CB6}"/>
              </a:ext>
            </a:extLst>
          </p:cNvPr>
          <p:cNvSpPr>
            <a:spLocks noGrp="1"/>
          </p:cNvSpPr>
          <p:nvPr>
            <p:ph type="chart" sz="quarter" idx="13"/>
          </p:nvPr>
        </p:nvSpPr>
        <p:spPr>
          <a:xfrm>
            <a:off x="6094981" y="665854"/>
            <a:ext cx="5557550" cy="5095675"/>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7" name="Google Shape;21;p2">
            <a:extLst>
              <a:ext uri="{FF2B5EF4-FFF2-40B4-BE49-F238E27FC236}">
                <a16:creationId xmlns:a16="http://schemas.microsoft.com/office/drawing/2014/main" id="{20C3533B-837C-3520-6A39-0CE1132D564D}"/>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8" name="Google Shape;22;p2">
            <a:extLst>
              <a:ext uri="{FF2B5EF4-FFF2-40B4-BE49-F238E27FC236}">
                <a16:creationId xmlns:a16="http://schemas.microsoft.com/office/drawing/2014/main" id="{BC898A31-26C5-0F22-D800-C8941022C1F4}"/>
              </a:ext>
            </a:extLst>
          </p:cNvPr>
          <p:cNvSpPr txBox="1">
            <a:spLocks noGrp="1"/>
          </p:cNvSpPr>
          <p:nvPr>
            <p:ph type="body" idx="1" hasCustomPrompt="1"/>
          </p:nvPr>
        </p:nvSpPr>
        <p:spPr>
          <a:xfrm>
            <a:off x="766800" y="1871676"/>
            <a:ext cx="4565851" cy="4084063"/>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D635C343-6647-D9A6-CC11-7CC0DA159199}"/>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9882924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10" name="Google Shape;21;p2">
            <a:extLst>
              <a:ext uri="{FF2B5EF4-FFF2-40B4-BE49-F238E27FC236}">
                <a16:creationId xmlns:a16="http://schemas.microsoft.com/office/drawing/2014/main" id="{09395EE2-FE76-6ED9-FCE3-510100A36F5D}"/>
              </a:ext>
            </a:extLst>
          </p:cNvPr>
          <p:cNvSpPr txBox="1">
            <a:spLocks noGrp="1"/>
          </p:cNvSpPr>
          <p:nvPr>
            <p:ph type="title" hasCustomPrompt="1"/>
          </p:nvPr>
        </p:nvSpPr>
        <p:spPr>
          <a:xfrm>
            <a:off x="6861779" y="665854"/>
            <a:ext cx="479177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14" name="Google Shape;22;p2">
            <a:extLst>
              <a:ext uri="{FF2B5EF4-FFF2-40B4-BE49-F238E27FC236}">
                <a16:creationId xmlns:a16="http://schemas.microsoft.com/office/drawing/2014/main" id="{A2DEB43E-8B66-0637-BAFC-6A7D94075738}"/>
              </a:ext>
            </a:extLst>
          </p:cNvPr>
          <p:cNvSpPr txBox="1">
            <a:spLocks noGrp="1"/>
          </p:cNvSpPr>
          <p:nvPr>
            <p:ph type="body" idx="15" hasCustomPrompt="1"/>
          </p:nvPr>
        </p:nvSpPr>
        <p:spPr>
          <a:xfrm>
            <a:off x="6861779" y="2286899"/>
            <a:ext cx="4791771" cy="3652656"/>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15" name="Google Shape;22;p2">
            <a:extLst>
              <a:ext uri="{FF2B5EF4-FFF2-40B4-BE49-F238E27FC236}">
                <a16:creationId xmlns:a16="http://schemas.microsoft.com/office/drawing/2014/main" id="{582AE770-B0E7-DE0F-8898-000FC3665E96}"/>
              </a:ext>
            </a:extLst>
          </p:cNvPr>
          <p:cNvSpPr txBox="1">
            <a:spLocks noGrp="1"/>
          </p:cNvSpPr>
          <p:nvPr>
            <p:ph type="body" idx="16" hasCustomPrompt="1"/>
          </p:nvPr>
        </p:nvSpPr>
        <p:spPr>
          <a:xfrm>
            <a:off x="6861073" y="1871676"/>
            <a:ext cx="479177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Chart Placeholder 2">
            <a:extLst>
              <a:ext uri="{FF2B5EF4-FFF2-40B4-BE49-F238E27FC236}">
                <a16:creationId xmlns:a16="http://schemas.microsoft.com/office/drawing/2014/main" id="{A454D846-B6C9-EC12-1B5B-6638359DC042}"/>
              </a:ext>
            </a:extLst>
          </p:cNvPr>
          <p:cNvSpPr>
            <a:spLocks noGrp="1"/>
          </p:cNvSpPr>
          <p:nvPr>
            <p:ph type="chart" sz="quarter" idx="13"/>
          </p:nvPr>
        </p:nvSpPr>
        <p:spPr>
          <a:xfrm>
            <a:off x="538450" y="665854"/>
            <a:ext cx="5557550" cy="5095675"/>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1FAFABF2-6EA2-8BB0-AC99-49C71787D241}"/>
              </a:ext>
            </a:extLst>
          </p:cNvPr>
          <p:cNvSpPr>
            <a:spLocks noGrp="1"/>
          </p:cNvSpPr>
          <p:nvPr>
            <p:ph type="sldNum" sz="quarter" idx="17"/>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0553685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10" name="Google Shape;21;p2">
            <a:extLst>
              <a:ext uri="{FF2B5EF4-FFF2-40B4-BE49-F238E27FC236}">
                <a16:creationId xmlns:a16="http://schemas.microsoft.com/office/drawing/2014/main" id="{09395EE2-FE76-6ED9-FCE3-510100A36F5D}"/>
              </a:ext>
            </a:extLst>
          </p:cNvPr>
          <p:cNvSpPr txBox="1">
            <a:spLocks noGrp="1"/>
          </p:cNvSpPr>
          <p:nvPr>
            <p:ph type="title" hasCustomPrompt="1"/>
          </p:nvPr>
        </p:nvSpPr>
        <p:spPr>
          <a:xfrm>
            <a:off x="6861779"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14" name="Google Shape;22;p2">
            <a:extLst>
              <a:ext uri="{FF2B5EF4-FFF2-40B4-BE49-F238E27FC236}">
                <a16:creationId xmlns:a16="http://schemas.microsoft.com/office/drawing/2014/main" id="{A2DEB43E-8B66-0637-BAFC-6A7D94075738}"/>
              </a:ext>
            </a:extLst>
          </p:cNvPr>
          <p:cNvSpPr txBox="1">
            <a:spLocks noGrp="1"/>
          </p:cNvSpPr>
          <p:nvPr>
            <p:ph type="body" idx="15" hasCustomPrompt="1"/>
          </p:nvPr>
        </p:nvSpPr>
        <p:spPr>
          <a:xfrm>
            <a:off x="6861779" y="1871676"/>
            <a:ext cx="4565851" cy="40678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4" name="Chart Placeholder 2">
            <a:extLst>
              <a:ext uri="{FF2B5EF4-FFF2-40B4-BE49-F238E27FC236}">
                <a16:creationId xmlns:a16="http://schemas.microsoft.com/office/drawing/2014/main" id="{A454D846-B6C9-EC12-1B5B-6638359DC042}"/>
              </a:ext>
            </a:extLst>
          </p:cNvPr>
          <p:cNvSpPr>
            <a:spLocks noGrp="1"/>
          </p:cNvSpPr>
          <p:nvPr>
            <p:ph type="chart" sz="quarter" idx="13"/>
          </p:nvPr>
        </p:nvSpPr>
        <p:spPr>
          <a:xfrm>
            <a:off x="538450" y="665854"/>
            <a:ext cx="5557550" cy="5095675"/>
          </a:xfrm>
          <a:prstGeom prst="rect">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D5D909A1-7841-F908-DB44-70554415A4C8}"/>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9724964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7" name="Google Shape;21;p2">
            <a:extLst>
              <a:ext uri="{FF2B5EF4-FFF2-40B4-BE49-F238E27FC236}">
                <a16:creationId xmlns:a16="http://schemas.microsoft.com/office/drawing/2014/main" id="{20C3533B-837C-3520-6A39-0CE1132D564D}"/>
              </a:ext>
            </a:extLst>
          </p:cNvPr>
          <p:cNvSpPr txBox="1">
            <a:spLocks noGrp="1"/>
          </p:cNvSpPr>
          <p:nvPr>
            <p:ph type="title" hasCustomPrompt="1"/>
          </p:nvPr>
        </p:nvSpPr>
        <p:spPr>
          <a:xfrm>
            <a:off x="766800" y="665854"/>
            <a:ext cx="4776244"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FD45E6D2-5915-D9F9-5FF9-F08A3DFFACA6}"/>
              </a:ext>
            </a:extLst>
          </p:cNvPr>
          <p:cNvSpPr txBox="1">
            <a:spLocks noGrp="1"/>
          </p:cNvSpPr>
          <p:nvPr>
            <p:ph type="body" idx="14" hasCustomPrompt="1"/>
          </p:nvPr>
        </p:nvSpPr>
        <p:spPr>
          <a:xfrm>
            <a:off x="766093" y="1871676"/>
            <a:ext cx="477624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10" name="Google Shape;22;p2">
            <a:extLst>
              <a:ext uri="{FF2B5EF4-FFF2-40B4-BE49-F238E27FC236}">
                <a16:creationId xmlns:a16="http://schemas.microsoft.com/office/drawing/2014/main" id="{695E99E3-7689-FDEA-D4D2-03E607810522}"/>
              </a:ext>
            </a:extLst>
          </p:cNvPr>
          <p:cNvSpPr txBox="1">
            <a:spLocks noGrp="1"/>
          </p:cNvSpPr>
          <p:nvPr>
            <p:ph type="body" idx="1" hasCustomPrompt="1"/>
          </p:nvPr>
        </p:nvSpPr>
        <p:spPr>
          <a:xfrm>
            <a:off x="766800" y="2286898"/>
            <a:ext cx="4776244" cy="390524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4" name="Chart Placeholder 2">
            <a:extLst>
              <a:ext uri="{FF2B5EF4-FFF2-40B4-BE49-F238E27FC236}">
                <a16:creationId xmlns:a16="http://schemas.microsoft.com/office/drawing/2014/main" id="{E3D105E1-475D-64ED-1C37-335D48E4067F}"/>
              </a:ext>
            </a:extLst>
          </p:cNvPr>
          <p:cNvSpPr>
            <a:spLocks noGrp="1"/>
          </p:cNvSpPr>
          <p:nvPr>
            <p:ph type="chart" sz="quarter" idx="13"/>
          </p:nvPr>
        </p:nvSpPr>
        <p:spPr>
          <a:xfrm>
            <a:off x="6094981" y="665854"/>
            <a:ext cx="5557550" cy="5526291"/>
          </a:xfrm>
          <a:prstGeom prst="rect">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FC0B503B-6A50-9C49-0FA9-E6761E6A9AD0}"/>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6897067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7" name="Google Shape;21;p2">
            <a:extLst>
              <a:ext uri="{FF2B5EF4-FFF2-40B4-BE49-F238E27FC236}">
                <a16:creationId xmlns:a16="http://schemas.microsoft.com/office/drawing/2014/main" id="{20C3533B-837C-3520-6A39-0CE1132D564D}"/>
              </a:ext>
            </a:extLst>
          </p:cNvPr>
          <p:cNvSpPr txBox="1">
            <a:spLocks noGrp="1"/>
          </p:cNvSpPr>
          <p:nvPr>
            <p:ph type="title" hasCustomPrompt="1"/>
          </p:nvPr>
        </p:nvSpPr>
        <p:spPr>
          <a:xfrm>
            <a:off x="766800"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10" name="Google Shape;22;p2">
            <a:extLst>
              <a:ext uri="{FF2B5EF4-FFF2-40B4-BE49-F238E27FC236}">
                <a16:creationId xmlns:a16="http://schemas.microsoft.com/office/drawing/2014/main" id="{695E99E3-7689-FDEA-D4D2-03E607810522}"/>
              </a:ext>
            </a:extLst>
          </p:cNvPr>
          <p:cNvSpPr txBox="1">
            <a:spLocks noGrp="1"/>
          </p:cNvSpPr>
          <p:nvPr>
            <p:ph type="body" idx="1" hasCustomPrompt="1"/>
          </p:nvPr>
        </p:nvSpPr>
        <p:spPr>
          <a:xfrm>
            <a:off x="766800" y="1871676"/>
            <a:ext cx="4565851" cy="432046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4" name="Chart Placeholder 2">
            <a:extLst>
              <a:ext uri="{FF2B5EF4-FFF2-40B4-BE49-F238E27FC236}">
                <a16:creationId xmlns:a16="http://schemas.microsoft.com/office/drawing/2014/main" id="{E3D105E1-475D-64ED-1C37-335D48E4067F}"/>
              </a:ext>
            </a:extLst>
          </p:cNvPr>
          <p:cNvSpPr>
            <a:spLocks noGrp="1"/>
          </p:cNvSpPr>
          <p:nvPr>
            <p:ph type="chart" sz="quarter" idx="13"/>
          </p:nvPr>
        </p:nvSpPr>
        <p:spPr>
          <a:xfrm>
            <a:off x="6094981" y="665854"/>
            <a:ext cx="5557550" cy="5526291"/>
          </a:xfrm>
          <a:prstGeom prst="rect">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1BF0F1A6-FE17-E970-3C2B-EC2BCDDC8085}"/>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4952813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10" name="Google Shape;21;p2">
            <a:extLst>
              <a:ext uri="{FF2B5EF4-FFF2-40B4-BE49-F238E27FC236}">
                <a16:creationId xmlns:a16="http://schemas.microsoft.com/office/drawing/2014/main" id="{09395EE2-FE76-6ED9-FCE3-510100A36F5D}"/>
              </a:ext>
            </a:extLst>
          </p:cNvPr>
          <p:cNvSpPr txBox="1">
            <a:spLocks noGrp="1"/>
          </p:cNvSpPr>
          <p:nvPr>
            <p:ph type="title" hasCustomPrompt="1"/>
          </p:nvPr>
        </p:nvSpPr>
        <p:spPr>
          <a:xfrm>
            <a:off x="6861779" y="665854"/>
            <a:ext cx="479177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12" name="Google Shape;22;p2">
            <a:extLst>
              <a:ext uri="{FF2B5EF4-FFF2-40B4-BE49-F238E27FC236}">
                <a16:creationId xmlns:a16="http://schemas.microsoft.com/office/drawing/2014/main" id="{BEFA434A-B6AB-9F3A-65A1-F055A26F9A2B}"/>
              </a:ext>
            </a:extLst>
          </p:cNvPr>
          <p:cNvSpPr txBox="1">
            <a:spLocks noGrp="1"/>
          </p:cNvSpPr>
          <p:nvPr>
            <p:ph type="body" idx="14" hasCustomPrompt="1"/>
          </p:nvPr>
        </p:nvSpPr>
        <p:spPr>
          <a:xfrm>
            <a:off x="6861073" y="1871676"/>
            <a:ext cx="479177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Google Shape;22;p2">
            <a:extLst>
              <a:ext uri="{FF2B5EF4-FFF2-40B4-BE49-F238E27FC236}">
                <a16:creationId xmlns:a16="http://schemas.microsoft.com/office/drawing/2014/main" id="{30B09C53-8567-6F79-D176-BE6574BE980E}"/>
              </a:ext>
            </a:extLst>
          </p:cNvPr>
          <p:cNvSpPr txBox="1">
            <a:spLocks noGrp="1"/>
          </p:cNvSpPr>
          <p:nvPr>
            <p:ph type="body" idx="15" hasCustomPrompt="1"/>
          </p:nvPr>
        </p:nvSpPr>
        <p:spPr>
          <a:xfrm>
            <a:off x="6861779" y="2286898"/>
            <a:ext cx="4791771" cy="390524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Chart Placeholder 2">
            <a:extLst>
              <a:ext uri="{FF2B5EF4-FFF2-40B4-BE49-F238E27FC236}">
                <a16:creationId xmlns:a16="http://schemas.microsoft.com/office/drawing/2014/main" id="{EACB2516-FE2B-3302-B5E8-E0343180EEC8}"/>
              </a:ext>
            </a:extLst>
          </p:cNvPr>
          <p:cNvSpPr>
            <a:spLocks noGrp="1"/>
          </p:cNvSpPr>
          <p:nvPr>
            <p:ph type="chart" sz="quarter" idx="13"/>
          </p:nvPr>
        </p:nvSpPr>
        <p:spPr>
          <a:xfrm>
            <a:off x="538450" y="665854"/>
            <a:ext cx="5557550" cy="5526291"/>
          </a:xfrm>
          <a:prstGeom prst="rect">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55D00BFF-5150-3CDE-A7C7-B89E328BB00A}"/>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525652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half text/image (+sub) opt 2 - dark">
    <p:bg>
      <p:bgPr>
        <a:solidFill>
          <a:schemeClr val="bg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685180" y="560174"/>
            <a:ext cx="5410820" cy="5362345"/>
          </a:xfrm>
          <a:prstGeom prst="roundRect">
            <a:avLst>
              <a:gd name="adj" fmla="val 7506"/>
            </a:avLst>
          </a:prstGeom>
        </p:spPr>
        <p:txBody>
          <a:bodyPr/>
          <a:lstStyle>
            <a:lvl1pPr>
              <a:defRPr b="0" i="0"/>
            </a:lvl1pPr>
          </a:lstStyle>
          <a:p>
            <a:r>
              <a:rPr lang="en-US"/>
              <a:t>Click icon to add picture</a:t>
            </a:r>
          </a:p>
        </p:txBody>
      </p:sp>
      <p:sp>
        <p:nvSpPr>
          <p:cNvPr id="8" name="Google Shape;22;p2">
            <a:extLst>
              <a:ext uri="{FF2B5EF4-FFF2-40B4-BE49-F238E27FC236}">
                <a16:creationId xmlns:a16="http://schemas.microsoft.com/office/drawing/2014/main" id="{0FF97802-DC41-A0D7-4B07-658D4DC3B847}"/>
              </a:ext>
            </a:extLst>
          </p:cNvPr>
          <p:cNvSpPr txBox="1">
            <a:spLocks noGrp="1"/>
          </p:cNvSpPr>
          <p:nvPr>
            <p:ph type="body" idx="14" hasCustomPrompt="1"/>
          </p:nvPr>
        </p:nvSpPr>
        <p:spPr>
          <a:xfrm>
            <a:off x="6647933" y="1488615"/>
            <a:ext cx="485888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9" name="Google Shape;21;p2">
            <a:extLst>
              <a:ext uri="{FF2B5EF4-FFF2-40B4-BE49-F238E27FC236}">
                <a16:creationId xmlns:a16="http://schemas.microsoft.com/office/drawing/2014/main" id="{32252E36-15E0-F65D-46A9-DF46927E7E9D}"/>
              </a:ext>
            </a:extLst>
          </p:cNvPr>
          <p:cNvSpPr txBox="1">
            <a:spLocks noGrp="1"/>
          </p:cNvSpPr>
          <p:nvPr>
            <p:ph type="title"/>
          </p:nvPr>
        </p:nvSpPr>
        <p:spPr>
          <a:xfrm>
            <a:off x="6647933" y="560174"/>
            <a:ext cx="4858885"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Slide Number Placeholder 4">
            <a:extLst>
              <a:ext uri="{FF2B5EF4-FFF2-40B4-BE49-F238E27FC236}">
                <a16:creationId xmlns:a16="http://schemas.microsoft.com/office/drawing/2014/main" id="{0236247A-1BF0-4260-07ED-A565D19AD322}"/>
              </a:ext>
            </a:extLst>
          </p:cNvPr>
          <p:cNvSpPr>
            <a:spLocks noGrp="1" noRot="1" noMove="1" noResize="1" noEditPoints="1" noAdjustHandles="1" noChangeArrowheads="1" noChangeShapeType="1"/>
          </p:cNvSpPr>
          <p:nvPr>
            <p:ph type="sldNum" sz="quarter" idx="16"/>
          </p:nvPr>
        </p:nvSpPr>
        <p:spPr>
          <a:xfrm>
            <a:off x="11466414" y="6446533"/>
            <a:ext cx="538121" cy="365125"/>
          </a:xfrm>
        </p:spPr>
        <p:txBody>
          <a:bodyPr/>
          <a:lstStyle/>
          <a:p>
            <a:fld id="{8BF3FF81-66DF-9245-9BA9-AFECB59A0385}" type="slidenum">
              <a:rPr lang="en-US" smtClean="0"/>
              <a:pPr/>
              <a:t>‹#›</a:t>
            </a:fld>
            <a:endParaRPr lang="en-US"/>
          </a:p>
        </p:txBody>
      </p:sp>
      <p:sp>
        <p:nvSpPr>
          <p:cNvPr id="16" name="Slide Number Placeholder 1">
            <a:extLst>
              <a:ext uri="{FF2B5EF4-FFF2-40B4-BE49-F238E27FC236}">
                <a16:creationId xmlns:a16="http://schemas.microsoft.com/office/drawing/2014/main" id="{8A2E636D-BFBF-3686-A62C-DD84C0F05B2B}"/>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7" name="Rectangle 16">
            <a:extLst>
              <a:ext uri="{FF2B5EF4-FFF2-40B4-BE49-F238E27FC236}">
                <a16:creationId xmlns:a16="http://schemas.microsoft.com/office/drawing/2014/main" id="{9F2EFDBB-E34E-1B9E-3B23-5488EE6768DA}"/>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A7BF90-7506-D661-D63B-D7EED34259C2}"/>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9" name="Slide Number Placeholder 8">
            <a:extLst>
              <a:ext uri="{FF2B5EF4-FFF2-40B4-BE49-F238E27FC236}">
                <a16:creationId xmlns:a16="http://schemas.microsoft.com/office/drawing/2014/main" id="{24358D3D-B604-D07C-7AFE-56A1AB2A826C}"/>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20" name="Picture 19" descr="A logo on a black background&#10;&#10;AI-generated content may be incorrect.">
            <a:extLst>
              <a:ext uri="{FF2B5EF4-FFF2-40B4-BE49-F238E27FC236}">
                <a16:creationId xmlns:a16="http://schemas.microsoft.com/office/drawing/2014/main" id="{67BA2C9E-2106-2F44-9EE3-E7C7AB1437A9}"/>
              </a:ext>
            </a:extLst>
          </p:cNvPr>
          <p:cNvPicPr>
            <a:picLocks noGrp="1" noRo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3" name="Google Shape;22;p2">
            <a:extLst>
              <a:ext uri="{FF2B5EF4-FFF2-40B4-BE49-F238E27FC236}">
                <a16:creationId xmlns:a16="http://schemas.microsoft.com/office/drawing/2014/main" id="{84C95720-623B-93B0-79F3-BA8F211B86F7}"/>
              </a:ext>
            </a:extLst>
          </p:cNvPr>
          <p:cNvSpPr txBox="1">
            <a:spLocks noGrp="1"/>
          </p:cNvSpPr>
          <p:nvPr>
            <p:ph type="body" idx="1" hasCustomPrompt="1"/>
          </p:nvPr>
        </p:nvSpPr>
        <p:spPr>
          <a:xfrm>
            <a:off x="6643818" y="1814508"/>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Tree>
    <p:extLst>
      <p:ext uri="{BB962C8B-B14F-4D97-AF65-F5344CB8AC3E}">
        <p14:creationId xmlns:p14="http://schemas.microsoft.com/office/powerpoint/2010/main" val="15661236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10" name="Google Shape;21;p2">
            <a:extLst>
              <a:ext uri="{FF2B5EF4-FFF2-40B4-BE49-F238E27FC236}">
                <a16:creationId xmlns:a16="http://schemas.microsoft.com/office/drawing/2014/main" id="{09395EE2-FE76-6ED9-FCE3-510100A36F5D}"/>
              </a:ext>
            </a:extLst>
          </p:cNvPr>
          <p:cNvSpPr txBox="1">
            <a:spLocks noGrp="1"/>
          </p:cNvSpPr>
          <p:nvPr>
            <p:ph type="title" hasCustomPrompt="1"/>
          </p:nvPr>
        </p:nvSpPr>
        <p:spPr>
          <a:xfrm>
            <a:off x="6861779"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30B09C53-8567-6F79-D176-BE6574BE980E}"/>
              </a:ext>
            </a:extLst>
          </p:cNvPr>
          <p:cNvSpPr txBox="1">
            <a:spLocks noGrp="1"/>
          </p:cNvSpPr>
          <p:nvPr>
            <p:ph type="body" idx="15" hasCustomPrompt="1"/>
          </p:nvPr>
        </p:nvSpPr>
        <p:spPr>
          <a:xfrm>
            <a:off x="6861779" y="1871676"/>
            <a:ext cx="4565851" cy="432046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Chart Placeholder 2">
            <a:extLst>
              <a:ext uri="{FF2B5EF4-FFF2-40B4-BE49-F238E27FC236}">
                <a16:creationId xmlns:a16="http://schemas.microsoft.com/office/drawing/2014/main" id="{EACB2516-FE2B-3302-B5E8-E0343180EEC8}"/>
              </a:ext>
            </a:extLst>
          </p:cNvPr>
          <p:cNvSpPr>
            <a:spLocks noGrp="1"/>
          </p:cNvSpPr>
          <p:nvPr>
            <p:ph type="chart" sz="quarter" idx="13"/>
          </p:nvPr>
        </p:nvSpPr>
        <p:spPr>
          <a:xfrm>
            <a:off x="538450" y="665854"/>
            <a:ext cx="5557550" cy="5526291"/>
          </a:xfrm>
          <a:prstGeom prst="rect">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Slide Number Placeholder 1">
            <a:extLst>
              <a:ext uri="{FF2B5EF4-FFF2-40B4-BE49-F238E27FC236}">
                <a16:creationId xmlns:a16="http://schemas.microsoft.com/office/drawing/2014/main" id="{44576057-C335-C3C0-5F89-E1B1129837B8}"/>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14446108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213725" y="542925"/>
            <a:ext cx="3479800" cy="5339985"/>
          </a:xfrm>
          <a:prstGeom prst="roundRect">
            <a:avLst>
              <a:gd name="adj" fmla="val 7506"/>
            </a:avLst>
          </a:prstGeom>
        </p:spPr>
        <p:txBody>
          <a:bodyPr/>
          <a:lstStyle>
            <a:lvl1pPr>
              <a:defRPr b="0" i="0"/>
            </a:lvl1pPr>
          </a:lstStyle>
          <a:p>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25688274-D689-A08D-29AE-F5A6DCE95D63}"/>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5" name="Google Shape;22;p2">
            <a:extLst>
              <a:ext uri="{FF2B5EF4-FFF2-40B4-BE49-F238E27FC236}">
                <a16:creationId xmlns:a16="http://schemas.microsoft.com/office/drawing/2014/main" id="{F99C6510-5363-9728-97D7-3592263802A6}"/>
              </a:ext>
            </a:extLst>
          </p:cNvPr>
          <p:cNvSpPr txBox="1">
            <a:spLocks noGrp="1"/>
          </p:cNvSpPr>
          <p:nvPr>
            <p:ph type="body" idx="1" hasCustomPrompt="1"/>
          </p:nvPr>
        </p:nvSpPr>
        <p:spPr>
          <a:xfrm>
            <a:off x="766800" y="2286899"/>
            <a:ext cx="6656752" cy="3596012"/>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54D34437-643E-D10B-F7CB-E42E4A5179DB}"/>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9199171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213725" y="542925"/>
            <a:ext cx="3479800" cy="5339985"/>
          </a:xfrm>
          <a:prstGeom prst="roundRect">
            <a:avLst>
              <a:gd name="adj" fmla="val 7506"/>
            </a:avLst>
          </a:prstGeom>
        </p:spPr>
        <p:txBody>
          <a:bodyPr/>
          <a:lstStyle>
            <a:lvl1pPr>
              <a:defRPr b="0" i="0"/>
            </a:lvl1pPr>
          </a:lstStyle>
          <a:p>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F99C6510-5363-9728-97D7-3592263802A6}"/>
              </a:ext>
            </a:extLst>
          </p:cNvPr>
          <p:cNvSpPr txBox="1">
            <a:spLocks noGrp="1"/>
          </p:cNvSpPr>
          <p:nvPr>
            <p:ph type="body" idx="1" hasCustomPrompt="1"/>
          </p:nvPr>
        </p:nvSpPr>
        <p:spPr>
          <a:xfrm>
            <a:off x="766800" y="1871676"/>
            <a:ext cx="6656752" cy="401123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89EEFA49-9820-94E9-C4CD-26D623DB86C7}"/>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6485317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615023" y="542926"/>
            <a:ext cx="3479800" cy="5339985"/>
          </a:xfrm>
          <a:prstGeom prst="roundRect">
            <a:avLst>
              <a:gd name="adj" fmla="val 7506"/>
            </a:avLst>
          </a:prstGeom>
        </p:spPr>
        <p:txBody>
          <a:bodyPr/>
          <a:lstStyle>
            <a:lvl1pPr>
              <a:defRPr b="0" i="0"/>
            </a:lvl1pPr>
          </a:lstStyle>
          <a:p>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4829002"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25688274-D689-A08D-29AE-F5A6DCE95D63}"/>
              </a:ext>
            </a:extLst>
          </p:cNvPr>
          <p:cNvSpPr txBox="1">
            <a:spLocks noGrp="1"/>
          </p:cNvSpPr>
          <p:nvPr>
            <p:ph type="body" idx="14" hasCustomPrompt="1"/>
          </p:nvPr>
        </p:nvSpPr>
        <p:spPr>
          <a:xfrm>
            <a:off x="4828296"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5" name="Google Shape;22;p2">
            <a:extLst>
              <a:ext uri="{FF2B5EF4-FFF2-40B4-BE49-F238E27FC236}">
                <a16:creationId xmlns:a16="http://schemas.microsoft.com/office/drawing/2014/main" id="{F99C6510-5363-9728-97D7-3592263802A6}"/>
              </a:ext>
            </a:extLst>
          </p:cNvPr>
          <p:cNvSpPr txBox="1">
            <a:spLocks noGrp="1"/>
          </p:cNvSpPr>
          <p:nvPr>
            <p:ph type="body" idx="1" hasCustomPrompt="1"/>
          </p:nvPr>
        </p:nvSpPr>
        <p:spPr>
          <a:xfrm>
            <a:off x="4829002" y="2286899"/>
            <a:ext cx="6656752" cy="3596012"/>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B9166918-12D6-A90B-85FF-1A2B942179EB}"/>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7210342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615023" y="542926"/>
            <a:ext cx="3479800" cy="5339985"/>
          </a:xfrm>
          <a:prstGeom prst="roundRect">
            <a:avLst>
              <a:gd name="adj" fmla="val 7506"/>
            </a:avLst>
          </a:prstGeom>
        </p:spPr>
        <p:txBody>
          <a:bodyPr/>
          <a:lstStyle>
            <a:lvl1pPr>
              <a:defRPr b="0" i="0"/>
            </a:lvl1pPr>
          </a:lstStyle>
          <a:p>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4829002"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F99C6510-5363-9728-97D7-3592263802A6}"/>
              </a:ext>
            </a:extLst>
          </p:cNvPr>
          <p:cNvSpPr txBox="1">
            <a:spLocks noGrp="1"/>
          </p:cNvSpPr>
          <p:nvPr>
            <p:ph type="body" idx="1" hasCustomPrompt="1"/>
          </p:nvPr>
        </p:nvSpPr>
        <p:spPr>
          <a:xfrm>
            <a:off x="4829002" y="1871676"/>
            <a:ext cx="6656752" cy="401123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FDF8C39F-646B-8F11-753A-45B2A072AF83}"/>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4493646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546185" y="569118"/>
            <a:ext cx="5362302" cy="5362345"/>
          </a:xfrm>
          <a:prstGeom prst="roundRect">
            <a:avLst>
              <a:gd name="adj" fmla="val 7506"/>
            </a:avLst>
          </a:prstGeom>
        </p:spPr>
        <p:txBody>
          <a:bodyPr/>
          <a:lstStyle>
            <a:lvl1pPr>
              <a:defRPr b="0" i="0"/>
            </a:lvl1pPr>
          </a:lstStyle>
          <a:p>
            <a:r>
              <a:rPr lang="en-US"/>
              <a:t>Click icon to add picture</a:t>
            </a:r>
          </a:p>
        </p:txBody>
      </p:sp>
      <p:sp>
        <p:nvSpPr>
          <p:cNvPr id="3" name="Google Shape;21;p2">
            <a:extLst>
              <a:ext uri="{FF2B5EF4-FFF2-40B4-BE49-F238E27FC236}">
                <a16:creationId xmlns:a16="http://schemas.microsoft.com/office/drawing/2014/main" id="{094E5594-6DC4-5832-5ACA-1A6F96CABD40}"/>
              </a:ext>
            </a:extLst>
          </p:cNvPr>
          <p:cNvSpPr txBox="1">
            <a:spLocks noGrp="1"/>
          </p:cNvSpPr>
          <p:nvPr>
            <p:ph type="title" hasCustomPrompt="1"/>
          </p:nvPr>
        </p:nvSpPr>
        <p:spPr>
          <a:xfrm>
            <a:off x="6684021" y="665854"/>
            <a:ext cx="4961794"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7" name="Google Shape;22;p2">
            <a:extLst>
              <a:ext uri="{FF2B5EF4-FFF2-40B4-BE49-F238E27FC236}">
                <a16:creationId xmlns:a16="http://schemas.microsoft.com/office/drawing/2014/main" id="{7BAEC31A-CD4F-168F-9565-915C9B356E8A}"/>
              </a:ext>
            </a:extLst>
          </p:cNvPr>
          <p:cNvSpPr txBox="1">
            <a:spLocks noGrp="1"/>
          </p:cNvSpPr>
          <p:nvPr>
            <p:ph type="body" idx="14" hasCustomPrompt="1"/>
          </p:nvPr>
        </p:nvSpPr>
        <p:spPr>
          <a:xfrm>
            <a:off x="6683314" y="1871676"/>
            <a:ext cx="496179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Google Shape;22;p2">
            <a:extLst>
              <a:ext uri="{FF2B5EF4-FFF2-40B4-BE49-F238E27FC236}">
                <a16:creationId xmlns:a16="http://schemas.microsoft.com/office/drawing/2014/main" id="{F263CE2B-6CE8-0C06-8297-524BE235BC28}"/>
              </a:ext>
            </a:extLst>
          </p:cNvPr>
          <p:cNvSpPr txBox="1">
            <a:spLocks noGrp="1"/>
          </p:cNvSpPr>
          <p:nvPr>
            <p:ph type="body" idx="15" hasCustomPrompt="1"/>
          </p:nvPr>
        </p:nvSpPr>
        <p:spPr>
          <a:xfrm>
            <a:off x="6684021" y="2286899"/>
            <a:ext cx="4961794" cy="364456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FDD170DD-2AF8-4070-05ED-C2EBD7B441AB}"/>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802893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546185" y="569118"/>
            <a:ext cx="5362302" cy="5362345"/>
          </a:xfrm>
          <a:prstGeom prst="roundRect">
            <a:avLst>
              <a:gd name="adj" fmla="val 7506"/>
            </a:avLst>
          </a:prstGeom>
        </p:spPr>
        <p:txBody>
          <a:bodyPr/>
          <a:lstStyle>
            <a:lvl1pPr>
              <a:defRPr b="0" i="0"/>
            </a:lvl1pPr>
          </a:lstStyle>
          <a:p>
            <a:r>
              <a:rPr lang="en-US"/>
              <a:t>Click icon to add picture</a:t>
            </a:r>
          </a:p>
        </p:txBody>
      </p:sp>
      <p:sp>
        <p:nvSpPr>
          <p:cNvPr id="3" name="Google Shape;21;p2">
            <a:extLst>
              <a:ext uri="{FF2B5EF4-FFF2-40B4-BE49-F238E27FC236}">
                <a16:creationId xmlns:a16="http://schemas.microsoft.com/office/drawing/2014/main" id="{094E5594-6DC4-5832-5ACA-1A6F96CABD40}"/>
              </a:ext>
            </a:extLst>
          </p:cNvPr>
          <p:cNvSpPr txBox="1">
            <a:spLocks noGrp="1"/>
          </p:cNvSpPr>
          <p:nvPr>
            <p:ph type="title" hasCustomPrompt="1"/>
          </p:nvPr>
        </p:nvSpPr>
        <p:spPr>
          <a:xfrm>
            <a:off x="6684021" y="665854"/>
            <a:ext cx="4743609"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F263CE2B-6CE8-0C06-8297-524BE235BC28}"/>
              </a:ext>
            </a:extLst>
          </p:cNvPr>
          <p:cNvSpPr txBox="1">
            <a:spLocks noGrp="1"/>
          </p:cNvSpPr>
          <p:nvPr>
            <p:ph type="body" idx="15" hasCustomPrompt="1"/>
          </p:nvPr>
        </p:nvSpPr>
        <p:spPr>
          <a:xfrm>
            <a:off x="6684021" y="1871676"/>
            <a:ext cx="4743609" cy="405978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D2CB996F-B786-F69F-5BC1-6E903FC5600D}"/>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1432566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6373969" y="569118"/>
            <a:ext cx="5362302" cy="5362345"/>
          </a:xfrm>
          <a:prstGeom prst="roundRect">
            <a:avLst>
              <a:gd name="adj" fmla="val 7506"/>
            </a:avLst>
          </a:prstGeom>
        </p:spPr>
        <p:txBody>
          <a:bodyPr/>
          <a:lstStyle>
            <a:lvl1pPr>
              <a:defRPr b="0" i="0"/>
            </a:lvl1pPr>
          </a:lstStyle>
          <a:p>
            <a:r>
              <a:rPr lang="en-US"/>
              <a:t>Click icon to add picture</a:t>
            </a:r>
          </a:p>
        </p:txBody>
      </p:sp>
      <p:sp>
        <p:nvSpPr>
          <p:cNvPr id="5" name="Google Shape;21;p2">
            <a:extLst>
              <a:ext uri="{FF2B5EF4-FFF2-40B4-BE49-F238E27FC236}">
                <a16:creationId xmlns:a16="http://schemas.microsoft.com/office/drawing/2014/main" id="{2327DEF3-E834-B096-22AF-394EA2742B8D}"/>
              </a:ext>
            </a:extLst>
          </p:cNvPr>
          <p:cNvSpPr txBox="1">
            <a:spLocks noGrp="1"/>
          </p:cNvSpPr>
          <p:nvPr>
            <p:ph type="title" hasCustomPrompt="1"/>
          </p:nvPr>
        </p:nvSpPr>
        <p:spPr>
          <a:xfrm>
            <a:off x="766800" y="665854"/>
            <a:ext cx="505176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BBC20B1A-4062-BE2A-3DBD-1316E674F68E}"/>
              </a:ext>
            </a:extLst>
          </p:cNvPr>
          <p:cNvSpPr txBox="1">
            <a:spLocks noGrp="1"/>
          </p:cNvSpPr>
          <p:nvPr>
            <p:ph type="body" idx="14" hasCustomPrompt="1"/>
          </p:nvPr>
        </p:nvSpPr>
        <p:spPr>
          <a:xfrm>
            <a:off x="766094" y="1871676"/>
            <a:ext cx="505176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8" name="Google Shape;22;p2">
            <a:extLst>
              <a:ext uri="{FF2B5EF4-FFF2-40B4-BE49-F238E27FC236}">
                <a16:creationId xmlns:a16="http://schemas.microsoft.com/office/drawing/2014/main" id="{46477C78-9553-1E54-F86B-71FBFE81D118}"/>
              </a:ext>
            </a:extLst>
          </p:cNvPr>
          <p:cNvSpPr txBox="1">
            <a:spLocks noGrp="1"/>
          </p:cNvSpPr>
          <p:nvPr>
            <p:ph type="body" idx="1" hasCustomPrompt="1"/>
          </p:nvPr>
        </p:nvSpPr>
        <p:spPr>
          <a:xfrm>
            <a:off x="766800" y="2286899"/>
            <a:ext cx="5051232" cy="3596012"/>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93EB869E-66BE-A61A-9A9B-D2360A6D908D}"/>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40426668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6373969" y="569118"/>
            <a:ext cx="5362302" cy="5362345"/>
          </a:xfrm>
          <a:prstGeom prst="roundRect">
            <a:avLst>
              <a:gd name="adj" fmla="val 7506"/>
            </a:avLst>
          </a:prstGeom>
        </p:spPr>
        <p:txBody>
          <a:bodyPr/>
          <a:lstStyle>
            <a:lvl1pPr>
              <a:defRPr b="0" i="0"/>
            </a:lvl1pPr>
          </a:lstStyle>
          <a:p>
            <a:r>
              <a:rPr lang="en-US"/>
              <a:t>Click icon to add picture</a:t>
            </a:r>
          </a:p>
        </p:txBody>
      </p:sp>
      <p:sp>
        <p:nvSpPr>
          <p:cNvPr id="5" name="Google Shape;21;p2">
            <a:extLst>
              <a:ext uri="{FF2B5EF4-FFF2-40B4-BE49-F238E27FC236}">
                <a16:creationId xmlns:a16="http://schemas.microsoft.com/office/drawing/2014/main" id="{2327DEF3-E834-B096-22AF-394EA2742B8D}"/>
              </a:ext>
            </a:extLst>
          </p:cNvPr>
          <p:cNvSpPr txBox="1">
            <a:spLocks noGrp="1"/>
          </p:cNvSpPr>
          <p:nvPr>
            <p:ph type="title" hasCustomPrompt="1"/>
          </p:nvPr>
        </p:nvSpPr>
        <p:spPr>
          <a:xfrm>
            <a:off x="766800" y="665854"/>
            <a:ext cx="4914329"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8" name="Google Shape;22;p2">
            <a:extLst>
              <a:ext uri="{FF2B5EF4-FFF2-40B4-BE49-F238E27FC236}">
                <a16:creationId xmlns:a16="http://schemas.microsoft.com/office/drawing/2014/main" id="{46477C78-9553-1E54-F86B-71FBFE81D118}"/>
              </a:ext>
            </a:extLst>
          </p:cNvPr>
          <p:cNvSpPr txBox="1">
            <a:spLocks noGrp="1"/>
          </p:cNvSpPr>
          <p:nvPr>
            <p:ph type="body" idx="1" hasCustomPrompt="1"/>
          </p:nvPr>
        </p:nvSpPr>
        <p:spPr>
          <a:xfrm>
            <a:off x="766800" y="1871676"/>
            <a:ext cx="4913809" cy="401123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24A27106-4315-59E6-D8E3-CCB63CEA1BD6}"/>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6362561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213725" y="542926"/>
            <a:ext cx="3479800" cy="5649220"/>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25688274-D689-A08D-29AE-F5A6DCE95D63}"/>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5" name="Google Shape;22;p2">
            <a:extLst>
              <a:ext uri="{FF2B5EF4-FFF2-40B4-BE49-F238E27FC236}">
                <a16:creationId xmlns:a16="http://schemas.microsoft.com/office/drawing/2014/main" id="{8811E510-B2BF-0BC5-BA8D-33F259B1F40C}"/>
              </a:ext>
            </a:extLst>
          </p:cNvPr>
          <p:cNvSpPr txBox="1">
            <a:spLocks noGrp="1"/>
          </p:cNvSpPr>
          <p:nvPr>
            <p:ph type="body" idx="1" hasCustomPrompt="1"/>
          </p:nvPr>
        </p:nvSpPr>
        <p:spPr>
          <a:xfrm>
            <a:off x="766800" y="2286898"/>
            <a:ext cx="6656752" cy="390524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0F3C7836-4B0B-0B08-6410-12B37F0306EA}"/>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2136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half text/image opt 2 - dark">
    <p:bg>
      <p:bgPr>
        <a:solidFill>
          <a:schemeClr val="bg2"/>
        </a:solidFill>
        <a:effectLst/>
      </p:bgPr>
    </p:bg>
    <p:spTree>
      <p:nvGrpSpPr>
        <p:cNvPr id="1" name="Shape 31"/>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2CB996F-B786-F69F-5BC1-6E903FC5600D}"/>
              </a:ext>
            </a:extLst>
          </p:cNvPr>
          <p:cNvSpPr>
            <a:spLocks noGrp="1" noRot="1" noMove="1" noResize="1" noEditPoints="1" noAdjustHandles="1" noChangeArrowheads="1" noChangeShapeType="1"/>
          </p:cNvSpPr>
          <p:nvPr>
            <p:ph type="sldNum" sz="quarter" idx="16"/>
          </p:nvPr>
        </p:nvSpPr>
        <p:spPr/>
        <p:txBody>
          <a:bodyPr/>
          <a:lstStyle/>
          <a:p>
            <a:fld id="{8BF3FF81-66DF-9245-9BA9-AFECB59A0385}" type="slidenum">
              <a:rPr lang="en-US" smtClean="0"/>
              <a:pPr/>
              <a:t>‹#›</a:t>
            </a:fld>
            <a:endParaRPr lang="en-US"/>
          </a:p>
        </p:txBody>
      </p:sp>
      <p:sp>
        <p:nvSpPr>
          <p:cNvPr id="7" name="Google Shape;21;p2">
            <a:extLst>
              <a:ext uri="{FF2B5EF4-FFF2-40B4-BE49-F238E27FC236}">
                <a16:creationId xmlns:a16="http://schemas.microsoft.com/office/drawing/2014/main" id="{21B3C71E-A8EF-1394-8643-8DF5EA128EC9}"/>
              </a:ext>
            </a:extLst>
          </p:cNvPr>
          <p:cNvSpPr txBox="1">
            <a:spLocks noGrp="1"/>
          </p:cNvSpPr>
          <p:nvPr>
            <p:ph type="title"/>
          </p:nvPr>
        </p:nvSpPr>
        <p:spPr>
          <a:xfrm>
            <a:off x="6643817" y="560174"/>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 name="Picture Placeholder 2">
            <a:extLst>
              <a:ext uri="{FF2B5EF4-FFF2-40B4-BE49-F238E27FC236}">
                <a16:creationId xmlns:a16="http://schemas.microsoft.com/office/drawing/2014/main" id="{8ACF822C-85EF-7815-AD14-C24BF6F98C85}"/>
              </a:ext>
            </a:extLst>
          </p:cNvPr>
          <p:cNvSpPr>
            <a:spLocks noGrp="1"/>
          </p:cNvSpPr>
          <p:nvPr>
            <p:ph type="pic" sz="quarter" idx="13"/>
          </p:nvPr>
        </p:nvSpPr>
        <p:spPr>
          <a:xfrm>
            <a:off x="685180" y="560174"/>
            <a:ext cx="5410820" cy="5362345"/>
          </a:xfrm>
          <a:prstGeom prst="roundRect">
            <a:avLst>
              <a:gd name="adj" fmla="val 7506"/>
            </a:avLst>
          </a:prstGeom>
        </p:spPr>
        <p:txBody>
          <a:bodyPr/>
          <a:lstStyle>
            <a:lvl1pPr>
              <a:defRPr b="0" i="0"/>
            </a:lvl1pPr>
          </a:lstStyle>
          <a:p>
            <a:r>
              <a:rPr lang="en-US"/>
              <a:t>Click icon to add picture</a:t>
            </a:r>
          </a:p>
        </p:txBody>
      </p:sp>
      <p:sp>
        <p:nvSpPr>
          <p:cNvPr id="9" name="Slide Number Placeholder 1">
            <a:extLst>
              <a:ext uri="{FF2B5EF4-FFF2-40B4-BE49-F238E27FC236}">
                <a16:creationId xmlns:a16="http://schemas.microsoft.com/office/drawing/2014/main" id="{55D681CE-10E1-2009-A917-73722D7DB84D}"/>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0" name="Rectangle 9">
            <a:extLst>
              <a:ext uri="{FF2B5EF4-FFF2-40B4-BE49-F238E27FC236}">
                <a16:creationId xmlns:a16="http://schemas.microsoft.com/office/drawing/2014/main" id="{4FB4A6F4-09F6-0E4A-DA87-52B73D3D43A4}"/>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D6F0CF8-E627-288E-2F8F-E332BFE897A8}"/>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985AA54C-5FBD-0350-3DDD-B1AB2B41B2EA}"/>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3" name="Picture 12" descr="A logo on a black background&#10;&#10;AI-generated content may be incorrect.">
            <a:extLst>
              <a:ext uri="{FF2B5EF4-FFF2-40B4-BE49-F238E27FC236}">
                <a16:creationId xmlns:a16="http://schemas.microsoft.com/office/drawing/2014/main" id="{52F57DAA-805B-180F-40D8-308E8BD53341}"/>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 name="Google Shape;22;p2">
            <a:extLst>
              <a:ext uri="{FF2B5EF4-FFF2-40B4-BE49-F238E27FC236}">
                <a16:creationId xmlns:a16="http://schemas.microsoft.com/office/drawing/2014/main" id="{D1FC1A47-AB9E-82DA-CF80-02DBF71E6F12}"/>
              </a:ext>
            </a:extLst>
          </p:cNvPr>
          <p:cNvSpPr txBox="1">
            <a:spLocks noGrp="1"/>
          </p:cNvSpPr>
          <p:nvPr>
            <p:ph type="body" idx="1" hasCustomPrompt="1"/>
          </p:nvPr>
        </p:nvSpPr>
        <p:spPr>
          <a:xfrm>
            <a:off x="6643818" y="1488615"/>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Tree>
    <p:extLst>
      <p:ext uri="{BB962C8B-B14F-4D97-AF65-F5344CB8AC3E}">
        <p14:creationId xmlns:p14="http://schemas.microsoft.com/office/powerpoint/2010/main" val="41021892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213725" y="542926"/>
            <a:ext cx="3479800" cy="5649220"/>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8811E510-B2BF-0BC5-BA8D-33F259B1F40C}"/>
              </a:ext>
            </a:extLst>
          </p:cNvPr>
          <p:cNvSpPr txBox="1">
            <a:spLocks noGrp="1"/>
          </p:cNvSpPr>
          <p:nvPr>
            <p:ph type="body" idx="1" hasCustomPrompt="1"/>
          </p:nvPr>
        </p:nvSpPr>
        <p:spPr>
          <a:xfrm>
            <a:off x="766800" y="1871676"/>
            <a:ext cx="6656752" cy="432046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ACD0859E-B2EA-5FBC-0DAB-96831C9393E3}"/>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59612702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4829432" y="665854"/>
            <a:ext cx="6658162"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9" name="Google Shape;22;p2">
            <a:extLst>
              <a:ext uri="{FF2B5EF4-FFF2-40B4-BE49-F238E27FC236}">
                <a16:creationId xmlns:a16="http://schemas.microsoft.com/office/drawing/2014/main" id="{25688274-D689-A08D-29AE-F5A6DCE95D63}"/>
              </a:ext>
            </a:extLst>
          </p:cNvPr>
          <p:cNvSpPr txBox="1">
            <a:spLocks noGrp="1"/>
          </p:cNvSpPr>
          <p:nvPr>
            <p:ph type="body" idx="14" hasCustomPrompt="1"/>
          </p:nvPr>
        </p:nvSpPr>
        <p:spPr>
          <a:xfrm>
            <a:off x="4828726" y="1871676"/>
            <a:ext cx="6658162"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5" name="Google Shape;22;p2">
            <a:extLst>
              <a:ext uri="{FF2B5EF4-FFF2-40B4-BE49-F238E27FC236}">
                <a16:creationId xmlns:a16="http://schemas.microsoft.com/office/drawing/2014/main" id="{8811E510-B2BF-0BC5-BA8D-33F259B1F40C}"/>
              </a:ext>
            </a:extLst>
          </p:cNvPr>
          <p:cNvSpPr txBox="1">
            <a:spLocks noGrp="1"/>
          </p:cNvSpPr>
          <p:nvPr>
            <p:ph type="body" idx="1" hasCustomPrompt="1"/>
          </p:nvPr>
        </p:nvSpPr>
        <p:spPr>
          <a:xfrm>
            <a:off x="4829001" y="2286898"/>
            <a:ext cx="6657457" cy="390524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Picture Placeholder 2">
            <a:extLst>
              <a:ext uri="{FF2B5EF4-FFF2-40B4-BE49-F238E27FC236}">
                <a16:creationId xmlns:a16="http://schemas.microsoft.com/office/drawing/2014/main" id="{85A6DEB7-9C1F-3FA0-2FF8-A81AF0DC9931}"/>
              </a:ext>
            </a:extLst>
          </p:cNvPr>
          <p:cNvSpPr>
            <a:spLocks noGrp="1"/>
          </p:cNvSpPr>
          <p:nvPr>
            <p:ph type="pic" sz="quarter" idx="15"/>
          </p:nvPr>
        </p:nvSpPr>
        <p:spPr>
          <a:xfrm>
            <a:off x="615023" y="542926"/>
            <a:ext cx="3479800" cy="5649219"/>
          </a:xfrm>
          <a:prstGeom prst="roundRect">
            <a:avLst>
              <a:gd name="adj" fmla="val 7506"/>
            </a:avLst>
          </a:prstGeom>
        </p:spPr>
        <p:txBody>
          <a:bodyPr/>
          <a:lstStyle>
            <a:lvl1pPr>
              <a:defRPr b="0" i="0">
                <a:solidFill>
                  <a:schemeClr val="bg1"/>
                </a:solidFill>
              </a:defRPr>
            </a:lvl1pPr>
          </a:lstStyle>
          <a:p>
            <a:r>
              <a:rPr lang="en-US"/>
              <a:t>Click icon to add picture</a:t>
            </a:r>
          </a:p>
        </p:txBody>
      </p:sp>
      <p:sp>
        <p:nvSpPr>
          <p:cNvPr id="3" name="Slide Number Placeholder 2">
            <a:extLst>
              <a:ext uri="{FF2B5EF4-FFF2-40B4-BE49-F238E27FC236}">
                <a16:creationId xmlns:a16="http://schemas.microsoft.com/office/drawing/2014/main" id="{F7ACA508-839D-39EA-A8E8-DC659BB4E975}"/>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3009655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7" name="Google Shape;21;p2">
            <a:extLst>
              <a:ext uri="{FF2B5EF4-FFF2-40B4-BE49-F238E27FC236}">
                <a16:creationId xmlns:a16="http://schemas.microsoft.com/office/drawing/2014/main" id="{4E9525E6-CDF7-6849-B218-F1E1F4F3B7AE}"/>
              </a:ext>
            </a:extLst>
          </p:cNvPr>
          <p:cNvSpPr txBox="1">
            <a:spLocks noGrp="1"/>
          </p:cNvSpPr>
          <p:nvPr>
            <p:ph type="title" hasCustomPrompt="1"/>
          </p:nvPr>
        </p:nvSpPr>
        <p:spPr>
          <a:xfrm>
            <a:off x="4829432" y="665854"/>
            <a:ext cx="6658162"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8811E510-B2BF-0BC5-BA8D-33F259B1F40C}"/>
              </a:ext>
            </a:extLst>
          </p:cNvPr>
          <p:cNvSpPr txBox="1">
            <a:spLocks noGrp="1"/>
          </p:cNvSpPr>
          <p:nvPr>
            <p:ph type="body" idx="1" hasCustomPrompt="1"/>
          </p:nvPr>
        </p:nvSpPr>
        <p:spPr>
          <a:xfrm>
            <a:off x="4829001" y="1871676"/>
            <a:ext cx="6657457" cy="432046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Picture Placeholder 2">
            <a:extLst>
              <a:ext uri="{FF2B5EF4-FFF2-40B4-BE49-F238E27FC236}">
                <a16:creationId xmlns:a16="http://schemas.microsoft.com/office/drawing/2014/main" id="{85A6DEB7-9C1F-3FA0-2FF8-A81AF0DC9931}"/>
              </a:ext>
            </a:extLst>
          </p:cNvPr>
          <p:cNvSpPr>
            <a:spLocks noGrp="1"/>
          </p:cNvSpPr>
          <p:nvPr>
            <p:ph type="pic" sz="quarter" idx="15"/>
          </p:nvPr>
        </p:nvSpPr>
        <p:spPr>
          <a:xfrm>
            <a:off x="615023" y="542926"/>
            <a:ext cx="3479800" cy="5649219"/>
          </a:xfrm>
          <a:prstGeom prst="roundRect">
            <a:avLst>
              <a:gd name="adj" fmla="val 7506"/>
            </a:avLst>
          </a:prstGeom>
        </p:spPr>
        <p:txBody>
          <a:bodyPr/>
          <a:lstStyle>
            <a:lvl1pPr>
              <a:defRPr b="0" i="0">
                <a:solidFill>
                  <a:schemeClr val="bg1"/>
                </a:solidFill>
              </a:defRPr>
            </a:lvl1pPr>
          </a:lstStyle>
          <a:p>
            <a:r>
              <a:rPr lang="en-US"/>
              <a:t>Click icon to add picture</a:t>
            </a:r>
          </a:p>
        </p:txBody>
      </p:sp>
      <p:sp>
        <p:nvSpPr>
          <p:cNvPr id="3" name="Slide Number Placeholder 2">
            <a:extLst>
              <a:ext uri="{FF2B5EF4-FFF2-40B4-BE49-F238E27FC236}">
                <a16:creationId xmlns:a16="http://schemas.microsoft.com/office/drawing/2014/main" id="{E77DA960-8846-2580-0397-E0ACFA55EA4D}"/>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4276315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546185" y="569118"/>
            <a:ext cx="5554800" cy="5554845"/>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3" name="Google Shape;21;p2">
            <a:extLst>
              <a:ext uri="{FF2B5EF4-FFF2-40B4-BE49-F238E27FC236}">
                <a16:creationId xmlns:a16="http://schemas.microsoft.com/office/drawing/2014/main" id="{094E5594-6DC4-5832-5ACA-1A6F96CABD40}"/>
              </a:ext>
            </a:extLst>
          </p:cNvPr>
          <p:cNvSpPr txBox="1">
            <a:spLocks noGrp="1"/>
          </p:cNvSpPr>
          <p:nvPr>
            <p:ph type="title" hasCustomPrompt="1"/>
          </p:nvPr>
        </p:nvSpPr>
        <p:spPr>
          <a:xfrm>
            <a:off x="6861779" y="665854"/>
            <a:ext cx="4871672"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7" name="Google Shape;22;p2">
            <a:extLst>
              <a:ext uri="{FF2B5EF4-FFF2-40B4-BE49-F238E27FC236}">
                <a16:creationId xmlns:a16="http://schemas.microsoft.com/office/drawing/2014/main" id="{7BAEC31A-CD4F-168F-9565-915C9B356E8A}"/>
              </a:ext>
            </a:extLst>
          </p:cNvPr>
          <p:cNvSpPr txBox="1">
            <a:spLocks noGrp="1"/>
          </p:cNvSpPr>
          <p:nvPr>
            <p:ph type="body" idx="14" hasCustomPrompt="1"/>
          </p:nvPr>
        </p:nvSpPr>
        <p:spPr>
          <a:xfrm>
            <a:off x="6861072" y="1871676"/>
            <a:ext cx="4871673"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4" name="Google Shape;22;p2">
            <a:extLst>
              <a:ext uri="{FF2B5EF4-FFF2-40B4-BE49-F238E27FC236}">
                <a16:creationId xmlns:a16="http://schemas.microsoft.com/office/drawing/2014/main" id="{6C6E1363-3A74-C22C-2F02-60FA7AAA1F8C}"/>
              </a:ext>
            </a:extLst>
          </p:cNvPr>
          <p:cNvSpPr txBox="1">
            <a:spLocks noGrp="1"/>
          </p:cNvSpPr>
          <p:nvPr>
            <p:ph type="body" idx="15" hasCustomPrompt="1"/>
          </p:nvPr>
        </p:nvSpPr>
        <p:spPr>
          <a:xfrm>
            <a:off x="6861779" y="2286898"/>
            <a:ext cx="4871672" cy="383706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3C9169CA-9DB2-4ED9-D5ED-322B2840D1B2}"/>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7684225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chemeClr val="tx1"/>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546185" y="569118"/>
            <a:ext cx="5554800" cy="5554845"/>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3" name="Google Shape;21;p2">
            <a:extLst>
              <a:ext uri="{FF2B5EF4-FFF2-40B4-BE49-F238E27FC236}">
                <a16:creationId xmlns:a16="http://schemas.microsoft.com/office/drawing/2014/main" id="{094E5594-6DC4-5832-5ACA-1A6F96CABD40}"/>
              </a:ext>
            </a:extLst>
          </p:cNvPr>
          <p:cNvSpPr txBox="1">
            <a:spLocks noGrp="1"/>
          </p:cNvSpPr>
          <p:nvPr>
            <p:ph type="title" hasCustomPrompt="1"/>
          </p:nvPr>
        </p:nvSpPr>
        <p:spPr>
          <a:xfrm>
            <a:off x="6861779" y="665854"/>
            <a:ext cx="4565851"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6C6E1363-3A74-C22C-2F02-60FA7AAA1F8C}"/>
              </a:ext>
            </a:extLst>
          </p:cNvPr>
          <p:cNvSpPr txBox="1">
            <a:spLocks noGrp="1"/>
          </p:cNvSpPr>
          <p:nvPr>
            <p:ph type="body" idx="15" hasCustomPrompt="1"/>
          </p:nvPr>
        </p:nvSpPr>
        <p:spPr>
          <a:xfrm>
            <a:off x="6861779" y="1871676"/>
            <a:ext cx="4565851" cy="425228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B765B84B-8906-4BE1-B867-3E8005D44F4D}"/>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66513551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rgbClr val="030304"/>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07DEAA-3E15-1959-9B68-13348D48D0B2}"/>
              </a:ext>
            </a:extLst>
          </p:cNvPr>
          <p:cNvSpPr>
            <a:spLocks noGrp="1"/>
          </p:cNvSpPr>
          <p:nvPr>
            <p:ph type="pic" sz="quarter" idx="15"/>
          </p:nvPr>
        </p:nvSpPr>
        <p:spPr>
          <a:xfrm>
            <a:off x="6167984" y="569118"/>
            <a:ext cx="5554800" cy="5554845"/>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5" name="Google Shape;21;p2">
            <a:extLst>
              <a:ext uri="{FF2B5EF4-FFF2-40B4-BE49-F238E27FC236}">
                <a16:creationId xmlns:a16="http://schemas.microsoft.com/office/drawing/2014/main" id="{2327DEF3-E834-B096-22AF-394EA2742B8D}"/>
              </a:ext>
            </a:extLst>
          </p:cNvPr>
          <p:cNvSpPr txBox="1">
            <a:spLocks noGrp="1"/>
          </p:cNvSpPr>
          <p:nvPr>
            <p:ph type="title" hasCustomPrompt="1"/>
          </p:nvPr>
        </p:nvSpPr>
        <p:spPr>
          <a:xfrm>
            <a:off x="766800" y="665854"/>
            <a:ext cx="5011442" cy="1018710"/>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BBC20B1A-4062-BE2A-3DBD-1316E674F68E}"/>
              </a:ext>
            </a:extLst>
          </p:cNvPr>
          <p:cNvSpPr txBox="1">
            <a:spLocks noGrp="1"/>
          </p:cNvSpPr>
          <p:nvPr>
            <p:ph type="body" idx="14" hasCustomPrompt="1"/>
          </p:nvPr>
        </p:nvSpPr>
        <p:spPr>
          <a:xfrm>
            <a:off x="766093" y="1871676"/>
            <a:ext cx="5011443" cy="278973"/>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8" name="Google Shape;22;p2">
            <a:extLst>
              <a:ext uri="{FF2B5EF4-FFF2-40B4-BE49-F238E27FC236}">
                <a16:creationId xmlns:a16="http://schemas.microsoft.com/office/drawing/2014/main" id="{46477C78-9553-1E54-F86B-71FBFE81D118}"/>
              </a:ext>
            </a:extLst>
          </p:cNvPr>
          <p:cNvSpPr txBox="1">
            <a:spLocks noGrp="1"/>
          </p:cNvSpPr>
          <p:nvPr>
            <p:ph type="body" idx="1" hasCustomPrompt="1"/>
          </p:nvPr>
        </p:nvSpPr>
        <p:spPr>
          <a:xfrm>
            <a:off x="766801" y="2286899"/>
            <a:ext cx="5010912" cy="383706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64F59F3F-51AF-71C9-1968-42B1D55E3A3B}"/>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40730120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24_Custom Layout" preserve="1" userDrawn="1">
  <p:cSld name="25_Custom Layout">
    <p:bg>
      <p:bgPr>
        <a:solidFill>
          <a:srgbClr val="030304"/>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C07DEAA-3E15-1959-9B68-13348D48D0B2}"/>
              </a:ext>
            </a:extLst>
          </p:cNvPr>
          <p:cNvSpPr>
            <a:spLocks noGrp="1"/>
          </p:cNvSpPr>
          <p:nvPr>
            <p:ph type="pic" sz="quarter" idx="15"/>
          </p:nvPr>
        </p:nvSpPr>
        <p:spPr>
          <a:xfrm>
            <a:off x="6167984" y="569118"/>
            <a:ext cx="5554800" cy="5554845"/>
          </a:xfrm>
          <a:prstGeom prst="roundRect">
            <a:avLst>
              <a:gd name="adj" fmla="val 7506"/>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picture</a:t>
            </a:r>
          </a:p>
        </p:txBody>
      </p:sp>
      <p:sp>
        <p:nvSpPr>
          <p:cNvPr id="5" name="Google Shape;21;p2">
            <a:extLst>
              <a:ext uri="{FF2B5EF4-FFF2-40B4-BE49-F238E27FC236}">
                <a16:creationId xmlns:a16="http://schemas.microsoft.com/office/drawing/2014/main" id="{2327DEF3-E834-B096-22AF-394EA2742B8D}"/>
              </a:ext>
            </a:extLst>
          </p:cNvPr>
          <p:cNvSpPr txBox="1">
            <a:spLocks noGrp="1"/>
          </p:cNvSpPr>
          <p:nvPr>
            <p:ph type="title" hasCustomPrompt="1"/>
          </p:nvPr>
        </p:nvSpPr>
        <p:spPr>
          <a:xfrm>
            <a:off x="766801" y="665854"/>
            <a:ext cx="4703914" cy="1018710"/>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8" name="Google Shape;22;p2">
            <a:extLst>
              <a:ext uri="{FF2B5EF4-FFF2-40B4-BE49-F238E27FC236}">
                <a16:creationId xmlns:a16="http://schemas.microsoft.com/office/drawing/2014/main" id="{46477C78-9553-1E54-F86B-71FBFE81D118}"/>
              </a:ext>
            </a:extLst>
          </p:cNvPr>
          <p:cNvSpPr txBox="1">
            <a:spLocks noGrp="1"/>
          </p:cNvSpPr>
          <p:nvPr>
            <p:ph type="body" idx="1" hasCustomPrompt="1"/>
          </p:nvPr>
        </p:nvSpPr>
        <p:spPr>
          <a:xfrm>
            <a:off x="766801" y="1871676"/>
            <a:ext cx="4703416" cy="425228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DDD02386-DA85-E25D-5CD3-7AC7B75E62C7}"/>
              </a:ext>
            </a:extLst>
          </p:cNvPr>
          <p:cNvSpPr>
            <a:spLocks noGrp="1"/>
          </p:cNvSpPr>
          <p:nvPr>
            <p:ph type="sldNum" sz="quarter" idx="16"/>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698233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3_Custom Layout" preserve="1" userDrawn="1">
  <p:cSld name="73_Custom Layout">
    <p:bg>
      <p:bgPr>
        <a:solidFill>
          <a:schemeClr val="tx2"/>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E315CAE5-1AC1-9902-4DD1-5468CDFAE368}"/>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49359B5C-D9DC-B911-4287-6A5AB8D189C5}"/>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6" name="Google Shape;22;p2">
            <a:extLst>
              <a:ext uri="{FF2B5EF4-FFF2-40B4-BE49-F238E27FC236}">
                <a16:creationId xmlns:a16="http://schemas.microsoft.com/office/drawing/2014/main" id="{8F671727-756F-50FC-FB85-1BF72DA077D3}"/>
              </a:ext>
            </a:extLst>
          </p:cNvPr>
          <p:cNvSpPr txBox="1">
            <a:spLocks noGrp="1"/>
          </p:cNvSpPr>
          <p:nvPr>
            <p:ph type="body" idx="1" hasCustomPrompt="1"/>
          </p:nvPr>
        </p:nvSpPr>
        <p:spPr>
          <a:xfrm>
            <a:off x="766800" y="2400186"/>
            <a:ext cx="6657457" cy="365265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A36D7ED2-BDD2-9EAC-9B5D-F9666CDC0E81}"/>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7093054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accent1"/>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E315CAE5-1AC1-9902-4DD1-5468CDFAE368}"/>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49359B5C-D9DC-B911-4287-6A5AB8D189C5}"/>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6" name="Google Shape;22;p2">
            <a:extLst>
              <a:ext uri="{FF2B5EF4-FFF2-40B4-BE49-F238E27FC236}">
                <a16:creationId xmlns:a16="http://schemas.microsoft.com/office/drawing/2014/main" id="{8F671727-756F-50FC-FB85-1BF72DA077D3}"/>
              </a:ext>
            </a:extLst>
          </p:cNvPr>
          <p:cNvSpPr txBox="1">
            <a:spLocks noGrp="1"/>
          </p:cNvSpPr>
          <p:nvPr>
            <p:ph type="body" idx="1" hasCustomPrompt="1"/>
          </p:nvPr>
        </p:nvSpPr>
        <p:spPr>
          <a:xfrm>
            <a:off x="766800" y="2400186"/>
            <a:ext cx="6657457" cy="365265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9C16C300-76C0-359E-38A6-339C7F1FEC19}"/>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87949148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1"/>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E315CAE5-1AC1-9902-4DD1-5468CDFAE368}"/>
              </a:ext>
            </a:extLst>
          </p:cNvPr>
          <p:cNvSpPr txBox="1">
            <a:spLocks noGrp="1"/>
          </p:cNvSpPr>
          <p:nvPr>
            <p:ph type="title" hasCustomPrompt="1"/>
          </p:nvPr>
        </p:nvSpPr>
        <p:spPr>
          <a:xfrm>
            <a:off x="766800" y="665854"/>
            <a:ext cx="6657457" cy="954713"/>
          </a:xfrm>
          <a:prstGeom prst="rect">
            <a:avLst/>
          </a:prstGeom>
          <a:noFill/>
          <a:ln>
            <a:noFill/>
          </a:ln>
        </p:spPr>
        <p:txBody>
          <a:bodyPr spcFirstLastPara="1" wrap="square" lIns="0" tIns="192000" rIns="0" bIns="0" anchor="b"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49359B5C-D9DC-B911-4287-6A5AB8D189C5}"/>
              </a:ext>
            </a:extLst>
          </p:cNvPr>
          <p:cNvSpPr txBox="1">
            <a:spLocks noGrp="1"/>
          </p:cNvSpPr>
          <p:nvPr>
            <p:ph type="body" idx="14" hasCustomPrompt="1"/>
          </p:nvPr>
        </p:nvSpPr>
        <p:spPr>
          <a:xfrm>
            <a:off x="766094" y="1871676"/>
            <a:ext cx="665745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CLICK TO ADD SUBTITLE (ALL CAPS) </a:t>
            </a:r>
          </a:p>
          <a:p>
            <a:endParaRPr/>
          </a:p>
        </p:txBody>
      </p:sp>
      <p:sp>
        <p:nvSpPr>
          <p:cNvPr id="8" name="Google Shape;22;p2">
            <a:extLst>
              <a:ext uri="{FF2B5EF4-FFF2-40B4-BE49-F238E27FC236}">
                <a16:creationId xmlns:a16="http://schemas.microsoft.com/office/drawing/2014/main" id="{B28E897B-C29A-5EB7-5848-BFD2CBAB0CA5}"/>
              </a:ext>
            </a:extLst>
          </p:cNvPr>
          <p:cNvSpPr txBox="1">
            <a:spLocks noGrp="1"/>
          </p:cNvSpPr>
          <p:nvPr>
            <p:ph type="body" idx="1" hasCustomPrompt="1"/>
          </p:nvPr>
        </p:nvSpPr>
        <p:spPr>
          <a:xfrm>
            <a:off x="766800" y="2400186"/>
            <a:ext cx="6657457" cy="3652655"/>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3" name="Slide Number Placeholder 2">
            <a:extLst>
              <a:ext uri="{FF2B5EF4-FFF2-40B4-BE49-F238E27FC236}">
                <a16:creationId xmlns:a16="http://schemas.microsoft.com/office/drawing/2014/main" id="{513E6DF0-964B-279C-E091-02319D1F9EC5}"/>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407245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2/3 text/image (+sub) opt 1 - dark">
    <p:bg>
      <p:bgPr>
        <a:solidFill>
          <a:schemeClr val="bg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020223" y="564566"/>
            <a:ext cx="3479800" cy="5391173"/>
          </a:xfrm>
          <a:prstGeom prst="roundRect">
            <a:avLst>
              <a:gd name="adj" fmla="val 7506"/>
            </a:avLst>
          </a:prstGeom>
        </p:spPr>
        <p:txBody>
          <a:bodyPr/>
          <a:lstStyle>
            <a:lvl1pPr>
              <a:defRPr b="0" i="0"/>
            </a:lvl1pPr>
          </a:lstStyle>
          <a:p>
            <a:r>
              <a:rPr lang="en-US"/>
              <a:t>Click icon to add picture</a:t>
            </a:r>
          </a:p>
        </p:txBody>
      </p:sp>
      <p:sp>
        <p:nvSpPr>
          <p:cNvPr id="2" name="Slide Number Placeholder 1">
            <a:extLst>
              <a:ext uri="{FF2B5EF4-FFF2-40B4-BE49-F238E27FC236}">
                <a16:creationId xmlns:a16="http://schemas.microsoft.com/office/drawing/2014/main" id="{54D34437-643E-D10B-F7CB-E42E4A5179DB}"/>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a:p>
        </p:txBody>
      </p:sp>
      <p:sp>
        <p:nvSpPr>
          <p:cNvPr id="4" name="Rectangle 3">
            <a:extLst>
              <a:ext uri="{FF2B5EF4-FFF2-40B4-BE49-F238E27FC236}">
                <a16:creationId xmlns:a16="http://schemas.microsoft.com/office/drawing/2014/main" id="{1B594BC9-8F97-B4C3-9008-E76B6E0CBFFE}"/>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EC5702A-B055-4DE6-52E7-AC1F41E77071}"/>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8" name="Slide Number Placeholder 8">
            <a:extLst>
              <a:ext uri="{FF2B5EF4-FFF2-40B4-BE49-F238E27FC236}">
                <a16:creationId xmlns:a16="http://schemas.microsoft.com/office/drawing/2014/main" id="{19BE27A8-5E7F-E110-7E3B-5E6D6FA09572}"/>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0" name="Picture 9" descr="A logo on a black background&#10;&#10;AI-generated content may be incorrect.">
            <a:extLst>
              <a:ext uri="{FF2B5EF4-FFF2-40B4-BE49-F238E27FC236}">
                <a16:creationId xmlns:a16="http://schemas.microsoft.com/office/drawing/2014/main" id="{D53DD630-87B8-E170-6B49-3F1D8A84145E}"/>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4" name="Google Shape;21;p2">
            <a:extLst>
              <a:ext uri="{FF2B5EF4-FFF2-40B4-BE49-F238E27FC236}">
                <a16:creationId xmlns:a16="http://schemas.microsoft.com/office/drawing/2014/main" id="{4A9C1788-7F7C-73EB-2ADF-8CE50039ECF8}"/>
              </a:ext>
            </a:extLst>
          </p:cNvPr>
          <p:cNvSpPr txBox="1">
            <a:spLocks noGrp="1"/>
          </p:cNvSpPr>
          <p:nvPr>
            <p:ph type="title"/>
          </p:nvPr>
        </p:nvSpPr>
        <p:spPr>
          <a:xfrm>
            <a:off x="691976" y="564566"/>
            <a:ext cx="6763265"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22;p2">
            <a:extLst>
              <a:ext uri="{FF2B5EF4-FFF2-40B4-BE49-F238E27FC236}">
                <a16:creationId xmlns:a16="http://schemas.microsoft.com/office/drawing/2014/main" id="{A4BED0FA-D7A4-3A3A-559B-410F4F8F7E1C}"/>
              </a:ext>
            </a:extLst>
          </p:cNvPr>
          <p:cNvSpPr txBox="1">
            <a:spLocks noGrp="1"/>
          </p:cNvSpPr>
          <p:nvPr>
            <p:ph type="body" idx="14" hasCustomPrompt="1"/>
          </p:nvPr>
        </p:nvSpPr>
        <p:spPr>
          <a:xfrm>
            <a:off x="691976" y="1489843"/>
            <a:ext cx="6763265"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5" name="Google Shape;22;p2">
            <a:extLst>
              <a:ext uri="{FF2B5EF4-FFF2-40B4-BE49-F238E27FC236}">
                <a16:creationId xmlns:a16="http://schemas.microsoft.com/office/drawing/2014/main" id="{771D3377-A398-93AA-DE33-DDD0E728E010}"/>
              </a:ext>
            </a:extLst>
          </p:cNvPr>
          <p:cNvSpPr txBox="1">
            <a:spLocks noGrp="1"/>
          </p:cNvSpPr>
          <p:nvPr>
            <p:ph type="body" idx="1" hasCustomPrompt="1"/>
          </p:nvPr>
        </p:nvSpPr>
        <p:spPr>
          <a:xfrm>
            <a:off x="691977" y="1815736"/>
            <a:ext cx="6763263"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Tree>
    <p:extLst>
      <p:ext uri="{BB962C8B-B14F-4D97-AF65-F5344CB8AC3E}">
        <p14:creationId xmlns:p14="http://schemas.microsoft.com/office/powerpoint/2010/main" val="194242808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2"/>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4CF82C86-069D-30FE-282F-42BE9AB4DAD8}"/>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A1591409-0CF5-6B3A-B6AA-9F0CBCE78F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7" name="Picture Placeholder 5">
            <a:extLst>
              <a:ext uri="{FF2B5EF4-FFF2-40B4-BE49-F238E27FC236}">
                <a16:creationId xmlns:a16="http://schemas.microsoft.com/office/drawing/2014/main" id="{492949D2-61F6-DC95-E997-E390C89F0FB6}"/>
              </a:ext>
            </a:extLst>
          </p:cNvPr>
          <p:cNvSpPr>
            <a:spLocks noGrp="1"/>
          </p:cNvSpPr>
          <p:nvPr>
            <p:ph type="pic" sz="quarter" idx="14"/>
          </p:nvPr>
        </p:nvSpPr>
        <p:spPr>
          <a:xfrm>
            <a:off x="766799" y="1949450"/>
            <a:ext cx="10579063" cy="3973920"/>
          </a:xfrm>
          <a:prstGeom prst="roundRect">
            <a:avLst>
              <a:gd name="adj" fmla="val 8326"/>
            </a:avLst>
          </a:prstGeom>
        </p:spPr>
        <p:txBody>
          <a:bodyPr/>
          <a:lstStyle>
            <a:lvl1pPr>
              <a:defRPr b="0" i="0"/>
            </a:lvl1pPr>
          </a:lstStyle>
          <a:p>
            <a:r>
              <a:rPr lang="en-US"/>
              <a:t>Click icon to add picture</a:t>
            </a:r>
          </a:p>
        </p:txBody>
      </p:sp>
      <p:sp>
        <p:nvSpPr>
          <p:cNvPr id="3" name="Slide Number Placeholder 2">
            <a:extLst>
              <a:ext uri="{FF2B5EF4-FFF2-40B4-BE49-F238E27FC236}">
                <a16:creationId xmlns:a16="http://schemas.microsoft.com/office/drawing/2014/main" id="{AF514B5E-BDC7-1FFA-F17A-6705EE19BA2A}"/>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0664287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2"/>
        </a:solidFill>
        <a:effectLst/>
      </p:bgPr>
    </p:bg>
    <p:spTree>
      <p:nvGrpSpPr>
        <p:cNvPr id="1" name="Shape 40"/>
        <p:cNvGrpSpPr/>
        <p:nvPr/>
      </p:nvGrpSpPr>
      <p:grpSpPr>
        <a:xfrm>
          <a:off x="0" y="0"/>
          <a:ext cx="0" cy="0"/>
          <a:chOff x="0" y="0"/>
          <a:chExt cx="0" cy="0"/>
        </a:xfrm>
      </p:grpSpPr>
      <p:sp>
        <p:nvSpPr>
          <p:cNvPr id="3" name="Chart Placeholder 2">
            <a:extLst>
              <a:ext uri="{FF2B5EF4-FFF2-40B4-BE49-F238E27FC236}">
                <a16:creationId xmlns:a16="http://schemas.microsoft.com/office/drawing/2014/main" id="{70CAD8B5-58E6-833A-3A0D-96D3BCFBE214}"/>
              </a:ext>
            </a:extLst>
          </p:cNvPr>
          <p:cNvSpPr>
            <a:spLocks noGrp="1"/>
          </p:cNvSpPr>
          <p:nvPr>
            <p:ph type="chart" sz="quarter" idx="13"/>
          </p:nvPr>
        </p:nvSpPr>
        <p:spPr>
          <a:xfrm>
            <a:off x="766801" y="1948775"/>
            <a:ext cx="10578386" cy="3974595"/>
          </a:xfrm>
          <a:prstGeom prst="roundRect">
            <a:avLst>
              <a:gd name="adj" fmla="val 8131"/>
            </a:avLst>
          </a:prstGeom>
        </p:spPr>
        <p:txBody>
          <a:bodyPr/>
          <a:lstStyle>
            <a:lvl1pPr>
              <a:defRPr b="0" i="0">
                <a:latin typeface="Calibri" panose="020F0502020204030204" pitchFamily="34" charset="0"/>
                <a:cs typeface="Calibri" panose="020F0502020204030204" pitchFamily="34" charset="0"/>
              </a:defRPr>
            </a:lvl1pPr>
          </a:lstStyle>
          <a:p>
            <a:r>
              <a:rPr lang="en-US"/>
              <a:t>Click icon to add chart</a:t>
            </a:r>
            <a:endParaRPr lang="en-GB"/>
          </a:p>
        </p:txBody>
      </p:sp>
      <p:sp>
        <p:nvSpPr>
          <p:cNvPr id="2" name="Google Shape;21;p2">
            <a:extLst>
              <a:ext uri="{FF2B5EF4-FFF2-40B4-BE49-F238E27FC236}">
                <a16:creationId xmlns:a16="http://schemas.microsoft.com/office/drawing/2014/main" id="{4CF82C86-069D-30FE-282F-42BE9AB4DAD8}"/>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A1591409-0CF5-6B3A-B6AA-9F0CBCE78F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5" name="Slide Number Placeholder 4">
            <a:extLst>
              <a:ext uri="{FF2B5EF4-FFF2-40B4-BE49-F238E27FC236}">
                <a16:creationId xmlns:a16="http://schemas.microsoft.com/office/drawing/2014/main" id="{51A1E9E3-52FC-928A-7762-6DC7DFBFCE86}"/>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2022027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2"/>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4CF82C86-069D-30FE-282F-42BE9AB4DAD8}"/>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A1591409-0CF5-6B3A-B6AA-9F0CBCE78F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7" name="Media Placeholder 5">
            <a:extLst>
              <a:ext uri="{FF2B5EF4-FFF2-40B4-BE49-F238E27FC236}">
                <a16:creationId xmlns:a16="http://schemas.microsoft.com/office/drawing/2014/main" id="{011492F5-41C3-B14E-6F60-3217E1261450}"/>
              </a:ext>
            </a:extLst>
          </p:cNvPr>
          <p:cNvSpPr>
            <a:spLocks noGrp="1"/>
          </p:cNvSpPr>
          <p:nvPr>
            <p:ph type="media" sz="quarter" idx="14"/>
          </p:nvPr>
        </p:nvSpPr>
        <p:spPr>
          <a:xfrm>
            <a:off x="766799" y="1948266"/>
            <a:ext cx="10579063" cy="3975104"/>
          </a:xfrm>
          <a:prstGeom prst="roundRect">
            <a:avLst>
              <a:gd name="adj" fmla="val 8329"/>
            </a:avLst>
          </a:prstGeom>
        </p:spPr>
        <p:txBody>
          <a:bodyPr/>
          <a:lstStyle>
            <a:lvl1pPr>
              <a:defRPr b="0" i="0"/>
            </a:lvl1pPr>
          </a:lstStyle>
          <a:p>
            <a:r>
              <a:rPr lang="en-US"/>
              <a:t>Click icon to add media</a:t>
            </a:r>
          </a:p>
        </p:txBody>
      </p:sp>
      <p:sp>
        <p:nvSpPr>
          <p:cNvPr id="3" name="Slide Number Placeholder 2">
            <a:extLst>
              <a:ext uri="{FF2B5EF4-FFF2-40B4-BE49-F238E27FC236}">
                <a16:creationId xmlns:a16="http://schemas.microsoft.com/office/drawing/2014/main" id="{ED0A20B7-22F7-1588-1189-6FC38FB2294A}"/>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21400438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1"/>
        </a:solidFill>
        <a:effectLst/>
      </p:bgPr>
    </p:bg>
    <p:spTree>
      <p:nvGrpSpPr>
        <p:cNvPr id="1" name="Shape 40"/>
        <p:cNvGrpSpPr/>
        <p:nvPr/>
      </p:nvGrpSpPr>
      <p:grpSpPr>
        <a:xfrm>
          <a:off x="0" y="0"/>
          <a:ext cx="0" cy="0"/>
          <a:chOff x="0" y="0"/>
          <a:chExt cx="0" cy="0"/>
        </a:xfrm>
      </p:grpSpPr>
      <p:sp>
        <p:nvSpPr>
          <p:cNvPr id="2" name="Google Shape;21;p2">
            <a:extLst>
              <a:ext uri="{FF2B5EF4-FFF2-40B4-BE49-F238E27FC236}">
                <a16:creationId xmlns:a16="http://schemas.microsoft.com/office/drawing/2014/main" id="{4CF82C86-069D-30FE-282F-42BE9AB4DAD8}"/>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4" name="Google Shape;22;p2">
            <a:extLst>
              <a:ext uri="{FF2B5EF4-FFF2-40B4-BE49-F238E27FC236}">
                <a16:creationId xmlns:a16="http://schemas.microsoft.com/office/drawing/2014/main" id="{A1591409-0CF5-6B3A-B6AA-9F0CBCE78F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7" name="Picture Placeholder 5">
            <a:extLst>
              <a:ext uri="{FF2B5EF4-FFF2-40B4-BE49-F238E27FC236}">
                <a16:creationId xmlns:a16="http://schemas.microsoft.com/office/drawing/2014/main" id="{492949D2-61F6-DC95-E997-E390C89F0FB6}"/>
              </a:ext>
            </a:extLst>
          </p:cNvPr>
          <p:cNvSpPr>
            <a:spLocks noGrp="1"/>
          </p:cNvSpPr>
          <p:nvPr>
            <p:ph type="pic" sz="quarter" idx="14"/>
          </p:nvPr>
        </p:nvSpPr>
        <p:spPr>
          <a:xfrm>
            <a:off x="766799" y="1949450"/>
            <a:ext cx="10579063" cy="4224338"/>
          </a:xfrm>
          <a:prstGeom prst="roundRect">
            <a:avLst>
              <a:gd name="adj" fmla="val 8326"/>
            </a:avLst>
          </a:prstGeom>
        </p:spPr>
        <p:txBody>
          <a:bodyPr/>
          <a:lstStyle>
            <a:lvl1pPr>
              <a:defRPr b="0" i="0">
                <a:solidFill>
                  <a:schemeClr val="bg1"/>
                </a:solidFill>
              </a:defRPr>
            </a:lvl1pPr>
          </a:lstStyle>
          <a:p>
            <a:r>
              <a:rPr lang="en-US"/>
              <a:t>Click icon to add picture</a:t>
            </a:r>
          </a:p>
        </p:txBody>
      </p:sp>
      <p:sp>
        <p:nvSpPr>
          <p:cNvPr id="3" name="Slide Number Placeholder 2">
            <a:extLst>
              <a:ext uri="{FF2B5EF4-FFF2-40B4-BE49-F238E27FC236}">
                <a16:creationId xmlns:a16="http://schemas.microsoft.com/office/drawing/2014/main" id="{0B970340-2168-C4B6-8D22-0953630F78EF}"/>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39399732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1"/>
        </a:solidFill>
        <a:effectLst/>
      </p:bgPr>
    </p:bg>
    <p:spTree>
      <p:nvGrpSpPr>
        <p:cNvPr id="1" name="Shape 40"/>
        <p:cNvGrpSpPr/>
        <p:nvPr/>
      </p:nvGrpSpPr>
      <p:grpSpPr>
        <a:xfrm>
          <a:off x="0" y="0"/>
          <a:ext cx="0" cy="0"/>
          <a:chOff x="0" y="0"/>
          <a:chExt cx="0" cy="0"/>
        </a:xfrm>
      </p:grpSpPr>
      <p:sp>
        <p:nvSpPr>
          <p:cNvPr id="3" name="Chart Placeholder 2">
            <a:extLst>
              <a:ext uri="{FF2B5EF4-FFF2-40B4-BE49-F238E27FC236}">
                <a16:creationId xmlns:a16="http://schemas.microsoft.com/office/drawing/2014/main" id="{70CAD8B5-58E6-833A-3A0D-96D3BCFBE214}"/>
              </a:ext>
            </a:extLst>
          </p:cNvPr>
          <p:cNvSpPr>
            <a:spLocks noGrp="1"/>
          </p:cNvSpPr>
          <p:nvPr>
            <p:ph type="chart" sz="quarter" idx="13"/>
          </p:nvPr>
        </p:nvSpPr>
        <p:spPr>
          <a:xfrm>
            <a:off x="766801" y="1948775"/>
            <a:ext cx="10578386" cy="4225522"/>
          </a:xfrm>
          <a:prstGeom prst="roundRect">
            <a:avLst>
              <a:gd name="adj" fmla="val 8131"/>
            </a:avLst>
          </a:prstGeom>
        </p:spPr>
        <p:txBody>
          <a:bodyPr/>
          <a:lstStyle>
            <a:lvl1pPr>
              <a:defRPr b="0" i="0">
                <a:solidFill>
                  <a:schemeClr val="bg1"/>
                </a:solidFill>
                <a:latin typeface="Calibri" panose="020F0502020204030204" pitchFamily="34" charset="0"/>
                <a:cs typeface="Calibri" panose="020F0502020204030204" pitchFamily="34" charset="0"/>
              </a:defRPr>
            </a:lvl1pPr>
          </a:lstStyle>
          <a:p>
            <a:r>
              <a:rPr lang="en-US"/>
              <a:t>Click icon to add chart</a:t>
            </a:r>
            <a:endParaRPr lang="en-GB"/>
          </a:p>
        </p:txBody>
      </p:sp>
      <p:sp>
        <p:nvSpPr>
          <p:cNvPr id="5" name="Google Shape;21;p2">
            <a:extLst>
              <a:ext uri="{FF2B5EF4-FFF2-40B4-BE49-F238E27FC236}">
                <a16:creationId xmlns:a16="http://schemas.microsoft.com/office/drawing/2014/main" id="{BBED39C1-A410-3444-EFE8-948CE0EE4B1C}"/>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6" name="Google Shape;22;p2">
            <a:extLst>
              <a:ext uri="{FF2B5EF4-FFF2-40B4-BE49-F238E27FC236}">
                <a16:creationId xmlns:a16="http://schemas.microsoft.com/office/drawing/2014/main" id="{B3160C39-588A-FC1A-5DA2-B0542C6D6A2B}"/>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0746BA45-DE39-89E2-4C25-F1DD909BD13C}"/>
              </a:ext>
            </a:extLst>
          </p:cNvPr>
          <p:cNvSpPr>
            <a:spLocks noGrp="1"/>
          </p:cNvSpPr>
          <p:nvPr>
            <p:ph type="sldNum" sz="quarter" idx="14"/>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6437105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3_Custom Layout" preserve="1" userDrawn="1">
  <p:cSld name="74_Custom Layout">
    <p:bg>
      <p:bgPr>
        <a:solidFill>
          <a:schemeClr val="tx1"/>
        </a:solidFill>
        <a:effectLst/>
      </p:bgPr>
    </p:bg>
    <p:spTree>
      <p:nvGrpSpPr>
        <p:cNvPr id="1" name="Shape 40"/>
        <p:cNvGrpSpPr/>
        <p:nvPr/>
      </p:nvGrpSpPr>
      <p:grpSpPr>
        <a:xfrm>
          <a:off x="0" y="0"/>
          <a:ext cx="0" cy="0"/>
          <a:chOff x="0" y="0"/>
          <a:chExt cx="0" cy="0"/>
        </a:xfrm>
      </p:grpSpPr>
      <p:sp>
        <p:nvSpPr>
          <p:cNvPr id="7" name="Media Placeholder 5">
            <a:extLst>
              <a:ext uri="{FF2B5EF4-FFF2-40B4-BE49-F238E27FC236}">
                <a16:creationId xmlns:a16="http://schemas.microsoft.com/office/drawing/2014/main" id="{011492F5-41C3-B14E-6F60-3217E1261450}"/>
              </a:ext>
            </a:extLst>
          </p:cNvPr>
          <p:cNvSpPr>
            <a:spLocks noGrp="1"/>
          </p:cNvSpPr>
          <p:nvPr>
            <p:ph type="media" sz="quarter" idx="14"/>
          </p:nvPr>
        </p:nvSpPr>
        <p:spPr>
          <a:xfrm>
            <a:off x="766799" y="1948266"/>
            <a:ext cx="10579063" cy="4225522"/>
          </a:xfrm>
          <a:prstGeom prst="roundRect">
            <a:avLst>
              <a:gd name="adj" fmla="val 8329"/>
            </a:avLst>
          </a:prstGeom>
        </p:spPr>
        <p:txBody>
          <a:bodyPr/>
          <a:lstStyle>
            <a:lvl1pPr marL="179388" marR="0" indent="49213" algn="l" defTabSz="914400" rtl="0" eaLnBrk="1" fontAlgn="auto" latinLnBrk="0" hangingPunct="1">
              <a:lnSpc>
                <a:spcPct val="100000"/>
              </a:lnSpc>
              <a:spcBef>
                <a:spcPts val="0"/>
              </a:spcBef>
              <a:spcAft>
                <a:spcPts val="0"/>
              </a:spcAft>
              <a:buClr>
                <a:srgbClr val="000000"/>
              </a:buClr>
              <a:buSzTx/>
              <a:buFont typeface="Arial"/>
              <a:buNone/>
              <a:tabLst/>
              <a:defRPr b="0" i="0">
                <a:solidFill>
                  <a:schemeClr val="bg1"/>
                </a:solidFill>
              </a:defRPr>
            </a:lvl1pPr>
          </a:lstStyle>
          <a:p>
            <a: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a:pPr>
            <a:r>
              <a:rPr lang="en-US"/>
              <a:t>Click icon to add media</a:t>
            </a:r>
          </a:p>
        </p:txBody>
      </p:sp>
      <p:sp>
        <p:nvSpPr>
          <p:cNvPr id="3" name="Google Shape;21;p2">
            <a:extLst>
              <a:ext uri="{FF2B5EF4-FFF2-40B4-BE49-F238E27FC236}">
                <a16:creationId xmlns:a16="http://schemas.microsoft.com/office/drawing/2014/main" id="{5A266CD1-0941-43F9-07B4-3C4FC8B3D5C9}"/>
              </a:ext>
            </a:extLst>
          </p:cNvPr>
          <p:cNvSpPr txBox="1">
            <a:spLocks noGrp="1"/>
          </p:cNvSpPr>
          <p:nvPr>
            <p:ph type="title" hasCustomPrompt="1"/>
          </p:nvPr>
        </p:nvSpPr>
        <p:spPr>
          <a:xfrm>
            <a:off x="766800" y="573575"/>
            <a:ext cx="10578387" cy="64282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heading</a:t>
            </a:r>
            <a:endParaRPr/>
          </a:p>
        </p:txBody>
      </p:sp>
      <p:sp>
        <p:nvSpPr>
          <p:cNvPr id="5" name="Google Shape;22;p2">
            <a:extLst>
              <a:ext uri="{FF2B5EF4-FFF2-40B4-BE49-F238E27FC236}">
                <a16:creationId xmlns:a16="http://schemas.microsoft.com/office/drawing/2014/main" id="{6983286A-427A-7848-0686-804C076E22B8}"/>
              </a:ext>
            </a:extLst>
          </p:cNvPr>
          <p:cNvSpPr txBox="1">
            <a:spLocks noGrp="1"/>
          </p:cNvSpPr>
          <p:nvPr>
            <p:ph type="body" idx="1" hasCustomPrompt="1"/>
          </p:nvPr>
        </p:nvSpPr>
        <p:spPr>
          <a:xfrm>
            <a:off x="766800" y="1385119"/>
            <a:ext cx="10578387" cy="292679"/>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0"/>
              </a:spcAft>
              <a:buSzPts val="2400"/>
              <a:buNone/>
              <a:defRPr sz="1600" b="0" i="0" cap="none">
                <a:solidFill>
                  <a:schemeClr val="bg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Click to add body copy</a:t>
            </a:r>
          </a:p>
        </p:txBody>
      </p:sp>
      <p:sp>
        <p:nvSpPr>
          <p:cNvPr id="2" name="Slide Number Placeholder 1">
            <a:extLst>
              <a:ext uri="{FF2B5EF4-FFF2-40B4-BE49-F238E27FC236}">
                <a16:creationId xmlns:a16="http://schemas.microsoft.com/office/drawing/2014/main" id="{A100FB0E-3DB8-45F3-AD97-6210FE2FD141}"/>
              </a:ext>
            </a:extLst>
          </p:cNvPr>
          <p:cNvSpPr>
            <a:spLocks noGrp="1"/>
          </p:cNvSpPr>
          <p:nvPr>
            <p:ph type="sldNum" sz="quarter" idx="15"/>
          </p:nvPr>
        </p:nvSpPr>
        <p:spPr/>
        <p:txBody>
          <a:bodyPr/>
          <a:lstStyle/>
          <a:p>
            <a:fld id="{8BF3FF81-66DF-9245-9BA9-AFECB59A0385}" type="slidenum">
              <a:rPr lang="en-US" smtClean="0"/>
              <a:pPr/>
              <a:t>‹#›</a:t>
            </a:fld>
            <a:endParaRPr lang="en-US"/>
          </a:p>
        </p:txBody>
      </p:sp>
    </p:spTree>
    <p:extLst>
      <p:ext uri="{BB962C8B-B14F-4D97-AF65-F5344CB8AC3E}">
        <p14:creationId xmlns:p14="http://schemas.microsoft.com/office/powerpoint/2010/main" val="17622275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85_Custom Layout" preserve="1">
  <p:cSld name="85_Custom Layout">
    <p:bg>
      <p:bgPr>
        <a:solidFill>
          <a:schemeClr val="accent1"/>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dirty="0"/>
              <a:t>Click to add presentation title</a:t>
            </a:r>
            <a:endParaRPr dirty="0"/>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6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dirty="0"/>
              <a:t>CLICK TO ADD SUBTITLE (ALL CAPS) </a:t>
            </a:r>
          </a:p>
          <a:p>
            <a:endParaRPr dirty="0"/>
          </a:p>
        </p:txBody>
      </p:sp>
      <p:pic>
        <p:nvPicPr>
          <p:cNvPr id="6" name="Picture 5">
            <a:extLst>
              <a:ext uri="{FF2B5EF4-FFF2-40B4-BE49-F238E27FC236}">
                <a16:creationId xmlns:a16="http://schemas.microsoft.com/office/drawing/2014/main" id="{A2DEB7E9-A412-17BE-0D6C-98F1660B82A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468857" y="410824"/>
            <a:ext cx="2510013" cy="1719358"/>
          </a:xfrm>
          <a:prstGeom prst="rect">
            <a:avLst/>
          </a:prstGeom>
        </p:spPr>
      </p:pic>
      <p:pic>
        <p:nvPicPr>
          <p:cNvPr id="11" name="Picture 10">
            <a:extLst>
              <a:ext uri="{FF2B5EF4-FFF2-40B4-BE49-F238E27FC236}">
                <a16:creationId xmlns:a16="http://schemas.microsoft.com/office/drawing/2014/main" id="{DBB147D7-0FB2-812B-1C96-0D6F3F5BB54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117976" y="0"/>
            <a:ext cx="5074024" cy="6858000"/>
          </a:xfrm>
          <a:prstGeom prst="rect">
            <a:avLst/>
          </a:prstGeom>
        </p:spPr>
      </p:pic>
      <p:sp>
        <p:nvSpPr>
          <p:cNvPr id="2" name="Picture Placeholder 2">
            <a:extLst>
              <a:ext uri="{FF2B5EF4-FFF2-40B4-BE49-F238E27FC236}">
                <a16:creationId xmlns:a16="http://schemas.microsoft.com/office/drawing/2014/main" id="{CF93E079-C987-8875-06BF-D35DAB55A539}"/>
              </a:ext>
            </a:extLst>
          </p:cNvPr>
          <p:cNvSpPr>
            <a:spLocks noGrp="1"/>
          </p:cNvSpPr>
          <p:nvPr>
            <p:ph type="pic" sz="quarter" idx="10"/>
          </p:nvPr>
        </p:nvSpPr>
        <p:spPr>
          <a:xfrm>
            <a:off x="3431047" y="687937"/>
            <a:ext cx="2509837" cy="1148176"/>
          </a:xfrm>
        </p:spPr>
        <p:txBody>
          <a:bodyPr/>
          <a:lstStyle/>
          <a:p>
            <a:r>
              <a:rPr lang="en-US"/>
              <a:t>Click icon to add picture</a:t>
            </a:r>
            <a:endParaRPr lang="en-GB"/>
          </a:p>
        </p:txBody>
      </p:sp>
    </p:spTree>
    <p:extLst>
      <p:ext uri="{BB962C8B-B14F-4D97-AF65-F5344CB8AC3E}">
        <p14:creationId xmlns:p14="http://schemas.microsoft.com/office/powerpoint/2010/main" val="196525354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85_Custom Layout" preserve="1">
  <p:cSld name="86_Custom Layout">
    <p:bg>
      <p:bgPr>
        <a:solidFill>
          <a:schemeClr val="tx2"/>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dirty="0"/>
              <a:t>Click to add presentation title</a:t>
            </a:r>
            <a:endParaRPr dirty="0"/>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6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dirty="0"/>
              <a:t>CLICK TO ADD SUBTITLE (ALL CAPS) </a:t>
            </a:r>
          </a:p>
          <a:p>
            <a:endParaRPr dirty="0"/>
          </a:p>
        </p:txBody>
      </p:sp>
      <p:pic>
        <p:nvPicPr>
          <p:cNvPr id="11" name="Picture 10" descr="A purple and black pattern&#10;&#10;AI-generated content may be incorrect.">
            <a:extLst>
              <a:ext uri="{FF2B5EF4-FFF2-40B4-BE49-F238E27FC236}">
                <a16:creationId xmlns:a16="http://schemas.microsoft.com/office/drawing/2014/main" id="{DBB147D7-0FB2-812B-1C96-0D6F3F5BB548}"/>
              </a:ext>
            </a:extLst>
          </p:cNvPr>
          <p:cNvPicPr>
            <a:picLocks noChangeAspect="1"/>
          </p:cNvPicPr>
          <p:nvPr/>
        </p:nvPicPr>
        <p:blipFill>
          <a:blip r:embed="rId2" cstate="screen">
            <a:extLst>
              <a:ext uri="{28A0092B-C50C-407E-A947-70E740481C1C}">
                <a14:useLocalDpi xmlns:a14="http://schemas.microsoft.com/office/drawing/2010/main"/>
              </a:ext>
            </a:extLst>
          </a:blip>
          <a:srcRect l="-2"/>
          <a:stretch>
            <a:fillRect/>
          </a:stretch>
        </p:blipFill>
        <p:spPr>
          <a:xfrm>
            <a:off x="7117976" y="0"/>
            <a:ext cx="5074024" cy="6858000"/>
          </a:xfrm>
          <a:prstGeom prst="rect">
            <a:avLst/>
          </a:prstGeom>
        </p:spPr>
      </p:pic>
      <p:pic>
        <p:nvPicPr>
          <p:cNvPr id="2" name="Picture 1">
            <a:extLst>
              <a:ext uri="{FF2B5EF4-FFF2-40B4-BE49-F238E27FC236}">
                <a16:creationId xmlns:a16="http://schemas.microsoft.com/office/drawing/2014/main" id="{091C0723-9F79-C18B-E17A-2385B7F0ED9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68857" y="410824"/>
            <a:ext cx="2510013" cy="1719358"/>
          </a:xfrm>
          <a:prstGeom prst="rect">
            <a:avLst/>
          </a:prstGeom>
        </p:spPr>
      </p:pic>
      <p:sp>
        <p:nvSpPr>
          <p:cNvPr id="3" name="Picture Placeholder 2">
            <a:extLst>
              <a:ext uri="{FF2B5EF4-FFF2-40B4-BE49-F238E27FC236}">
                <a16:creationId xmlns:a16="http://schemas.microsoft.com/office/drawing/2014/main" id="{14EA4B85-4D83-0191-B0A1-AA7483DFBB1E}"/>
              </a:ext>
            </a:extLst>
          </p:cNvPr>
          <p:cNvSpPr>
            <a:spLocks noGrp="1"/>
          </p:cNvSpPr>
          <p:nvPr>
            <p:ph type="pic" sz="quarter" idx="10"/>
          </p:nvPr>
        </p:nvSpPr>
        <p:spPr>
          <a:xfrm>
            <a:off x="3431047" y="687937"/>
            <a:ext cx="2509837" cy="1148176"/>
          </a:xfrm>
        </p:spPr>
        <p:txBody>
          <a:bodyPr/>
          <a:lstStyle/>
          <a:p>
            <a:r>
              <a:rPr lang="en-US"/>
              <a:t>Click icon to add picture</a:t>
            </a:r>
            <a:endParaRPr lang="en-GB"/>
          </a:p>
        </p:txBody>
      </p:sp>
    </p:spTree>
    <p:extLst>
      <p:ext uri="{BB962C8B-B14F-4D97-AF65-F5344CB8AC3E}">
        <p14:creationId xmlns:p14="http://schemas.microsoft.com/office/powerpoint/2010/main" val="234929373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4_Custom Layout">
    <p:bg>
      <p:bgPr>
        <a:solidFill>
          <a:schemeClr val="tx2"/>
        </a:solidFill>
        <a:effectLst/>
      </p:bgPr>
    </p:bg>
    <p:spTree>
      <p:nvGrpSpPr>
        <p:cNvPr id="1" name="Shape 3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EB869E-66BE-A61A-9A9B-D2360A6D908D}"/>
              </a:ext>
            </a:extLst>
          </p:cNvPr>
          <p:cNvSpPr>
            <a:spLocks noGrp="1"/>
          </p:cNvSpPr>
          <p:nvPr>
            <p:ph type="sldNum" sz="quarter" idx="15"/>
          </p:nvPr>
        </p:nvSpPr>
        <p:spPr/>
        <p:txBody>
          <a:bodyPr/>
          <a:lstStyle/>
          <a:p>
            <a:fld id="{8BF3FF81-66DF-9245-9BA9-AFECB59A0385}" type="slidenum">
              <a:rPr lang="en-US" smtClean="0"/>
              <a:pPr/>
              <a:t>‹#›</a:t>
            </a:fld>
            <a:endParaRPr lang="en-US"/>
          </a:p>
        </p:txBody>
      </p:sp>
      <p:sp>
        <p:nvSpPr>
          <p:cNvPr id="4" name="Google Shape;21;p2">
            <a:extLst>
              <a:ext uri="{FF2B5EF4-FFF2-40B4-BE49-F238E27FC236}">
                <a16:creationId xmlns:a16="http://schemas.microsoft.com/office/drawing/2014/main" id="{BD345332-270B-A6C2-D249-7D5D0AB6D101}"/>
              </a:ext>
            </a:extLst>
          </p:cNvPr>
          <p:cNvSpPr txBox="1">
            <a:spLocks noGrp="1"/>
          </p:cNvSpPr>
          <p:nvPr>
            <p:ph type="title" hasCustomPrompt="1"/>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7" name="Google Shape;22;p2">
            <a:extLst>
              <a:ext uri="{FF2B5EF4-FFF2-40B4-BE49-F238E27FC236}">
                <a16:creationId xmlns:a16="http://schemas.microsoft.com/office/drawing/2014/main" id="{CC209449-50D1-F449-B113-70F812BA0CDE}"/>
              </a:ext>
            </a:extLst>
          </p:cNvPr>
          <p:cNvSpPr txBox="1">
            <a:spLocks noGrp="1"/>
          </p:cNvSpPr>
          <p:nvPr>
            <p:ph type="body" idx="1" hasCustomPrompt="1"/>
          </p:nvPr>
        </p:nvSpPr>
        <p:spPr>
          <a:xfrm>
            <a:off x="691978" y="1815736"/>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10" name="Picture Placeholder 2">
            <a:extLst>
              <a:ext uri="{FF2B5EF4-FFF2-40B4-BE49-F238E27FC236}">
                <a16:creationId xmlns:a16="http://schemas.microsoft.com/office/drawing/2014/main" id="{93462997-0B52-CE8D-77F5-42BCADAC27CA}"/>
              </a:ext>
            </a:extLst>
          </p:cNvPr>
          <p:cNvSpPr>
            <a:spLocks noGrp="1"/>
          </p:cNvSpPr>
          <p:nvPr>
            <p:ph type="pic" sz="quarter" idx="13"/>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11" name="Slide Number Placeholder 1">
            <a:extLst>
              <a:ext uri="{FF2B5EF4-FFF2-40B4-BE49-F238E27FC236}">
                <a16:creationId xmlns:a16="http://schemas.microsoft.com/office/drawing/2014/main" id="{254D4816-9437-7AC4-AA6C-B9842D9C07CA}"/>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2" name="Rectangle 11">
            <a:extLst>
              <a:ext uri="{FF2B5EF4-FFF2-40B4-BE49-F238E27FC236}">
                <a16:creationId xmlns:a16="http://schemas.microsoft.com/office/drawing/2014/main" id="{44E1E910-ACDD-2A82-E30D-7B1DEA3568A0}"/>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96F9F2C-BC3E-53B4-5277-7C32ED34EC74}"/>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4" name="Slide Number Placeholder 8">
            <a:extLst>
              <a:ext uri="{FF2B5EF4-FFF2-40B4-BE49-F238E27FC236}">
                <a16:creationId xmlns:a16="http://schemas.microsoft.com/office/drawing/2014/main" id="{F7548C63-6DAD-131F-546D-01BC7242D417}"/>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5" name="Picture 14" descr="A logo on a black background&#10;&#10;AI-generated content may be incorrect.">
            <a:extLst>
              <a:ext uri="{FF2B5EF4-FFF2-40B4-BE49-F238E27FC236}">
                <a16:creationId xmlns:a16="http://schemas.microsoft.com/office/drawing/2014/main" id="{48ACA1A4-289E-CC60-D872-6BCEE4DB30F4}"/>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7" name="Google Shape;22;p2">
            <a:extLst>
              <a:ext uri="{FF2B5EF4-FFF2-40B4-BE49-F238E27FC236}">
                <a16:creationId xmlns:a16="http://schemas.microsoft.com/office/drawing/2014/main" id="{8460460B-174F-A7B5-1808-B22CD77134DB}"/>
              </a:ext>
            </a:extLst>
          </p:cNvPr>
          <p:cNvSpPr txBox="1">
            <a:spLocks noGrp="1"/>
          </p:cNvSpPr>
          <p:nvPr>
            <p:ph type="body" idx="14" hasCustomPrompt="1"/>
          </p:nvPr>
        </p:nvSpPr>
        <p:spPr>
          <a:xfrm>
            <a:off x="691977" y="1489843"/>
            <a:ext cx="4863002"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39760131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A27106-4315-59E6-D8E3-CCB63CEA1BD6}"/>
              </a:ext>
            </a:extLst>
          </p:cNvPr>
          <p:cNvSpPr>
            <a:spLocks noGrp="1"/>
          </p:cNvSpPr>
          <p:nvPr>
            <p:ph type="sldNum" sz="quarter" idx="14"/>
          </p:nvPr>
        </p:nvSpPr>
        <p:spPr/>
        <p:txBody>
          <a:bodyPr/>
          <a:lstStyle/>
          <a:p>
            <a:fld id="{8BF3FF81-66DF-9245-9BA9-AFECB59A0385}" type="slidenum">
              <a:rPr lang="en-US" smtClean="0"/>
              <a:pPr/>
              <a:t>‹#›</a:t>
            </a:fld>
            <a:endParaRPr lang="en-US"/>
          </a:p>
        </p:txBody>
      </p:sp>
      <p:sp>
        <p:nvSpPr>
          <p:cNvPr id="7" name="Google Shape;21;p2">
            <a:extLst>
              <a:ext uri="{FF2B5EF4-FFF2-40B4-BE49-F238E27FC236}">
                <a16:creationId xmlns:a16="http://schemas.microsoft.com/office/drawing/2014/main" id="{3A3692F7-7FDC-BFE2-7249-FFE8F8FF2E86}"/>
              </a:ext>
            </a:extLst>
          </p:cNvPr>
          <p:cNvSpPr txBox="1">
            <a:spLocks noGrp="1"/>
          </p:cNvSpPr>
          <p:nvPr>
            <p:ph type="title" hasCustomPrompt="1"/>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9" name="Google Shape;22;p2">
            <a:extLst>
              <a:ext uri="{FF2B5EF4-FFF2-40B4-BE49-F238E27FC236}">
                <a16:creationId xmlns:a16="http://schemas.microsoft.com/office/drawing/2014/main" id="{6E37217C-894A-98FD-9479-1E7CD1AD4284}"/>
              </a:ext>
            </a:extLst>
          </p:cNvPr>
          <p:cNvSpPr txBox="1">
            <a:spLocks noGrp="1"/>
          </p:cNvSpPr>
          <p:nvPr>
            <p:ph type="body" idx="1" hasCustomPrompt="1"/>
          </p:nvPr>
        </p:nvSpPr>
        <p:spPr>
          <a:xfrm>
            <a:off x="691978" y="1489843"/>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10" name="Picture Placeholder 2">
            <a:extLst>
              <a:ext uri="{FF2B5EF4-FFF2-40B4-BE49-F238E27FC236}">
                <a16:creationId xmlns:a16="http://schemas.microsoft.com/office/drawing/2014/main" id="{F80FB454-4B05-9A76-72C7-A68889904750}"/>
              </a:ext>
            </a:extLst>
          </p:cNvPr>
          <p:cNvSpPr>
            <a:spLocks noGrp="1"/>
          </p:cNvSpPr>
          <p:nvPr>
            <p:ph type="pic" sz="quarter" idx="13"/>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11" name="Slide Number Placeholder 2">
            <a:extLst>
              <a:ext uri="{FF2B5EF4-FFF2-40B4-BE49-F238E27FC236}">
                <a16:creationId xmlns:a16="http://schemas.microsoft.com/office/drawing/2014/main" id="{FEF9F537-ACD0-0B6C-C57C-F97B2AF2FE3E}"/>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2" name="Slide Number Placeholder 1">
            <a:extLst>
              <a:ext uri="{FF2B5EF4-FFF2-40B4-BE49-F238E27FC236}">
                <a16:creationId xmlns:a16="http://schemas.microsoft.com/office/drawing/2014/main" id="{2CB07FF3-3D6C-BEF6-C39F-4BA8BC7E230D}"/>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3" name="Rectangle 12">
            <a:extLst>
              <a:ext uri="{FF2B5EF4-FFF2-40B4-BE49-F238E27FC236}">
                <a16:creationId xmlns:a16="http://schemas.microsoft.com/office/drawing/2014/main" id="{DB9C520F-20EE-A0A0-82FA-8D5D54CEBAE3}"/>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34AB320-AB6B-F638-2506-4E3570E174B5}"/>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5" name="Slide Number Placeholder 8">
            <a:extLst>
              <a:ext uri="{FF2B5EF4-FFF2-40B4-BE49-F238E27FC236}">
                <a16:creationId xmlns:a16="http://schemas.microsoft.com/office/drawing/2014/main" id="{FBC817A8-679B-B37F-FB84-1166D311E345}"/>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6" name="Picture 15" descr="A logo on a black background&#10;&#10;AI-generated content may be incorrect.">
            <a:extLst>
              <a:ext uri="{FF2B5EF4-FFF2-40B4-BE49-F238E27FC236}">
                <a16:creationId xmlns:a16="http://schemas.microsoft.com/office/drawing/2014/main" id="{8C5AC285-3A71-09D6-764A-A03F781D70A4}"/>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1980500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2/3 text/image opt 1 - dark">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EEFA49-9820-94E9-C4CD-26D623DB86C7}"/>
              </a:ext>
            </a:extLst>
          </p:cNvPr>
          <p:cNvSpPr>
            <a:spLocks noGrp="1" noRot="1" noMove="1" noResize="1" noEditPoints="1" noAdjustHandles="1" noChangeArrowheads="1" noChangeShapeType="1"/>
          </p:cNvSpPr>
          <p:nvPr>
            <p:ph type="sldNum" sz="quarter" idx="14"/>
          </p:nvPr>
        </p:nvSpPr>
        <p:spPr/>
        <p:txBody>
          <a:bodyPr/>
          <a:lstStyle/>
          <a:p>
            <a:fld id="{8BF3FF81-66DF-9245-9BA9-AFECB59A0385}" type="slidenum">
              <a:rPr lang="en-US" smtClean="0"/>
              <a:pPr/>
              <a:t>‹#›</a:t>
            </a:fld>
            <a:endParaRPr lang="en-US"/>
          </a:p>
        </p:txBody>
      </p:sp>
      <p:sp>
        <p:nvSpPr>
          <p:cNvPr id="4" name="Rectangle 3">
            <a:extLst>
              <a:ext uri="{FF2B5EF4-FFF2-40B4-BE49-F238E27FC236}">
                <a16:creationId xmlns:a16="http://schemas.microsoft.com/office/drawing/2014/main" id="{3216E6F1-69EB-37DE-9564-6B1506C3991D}"/>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92E070-5B49-4F08-6640-758EAC82091F}"/>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8" name="Slide Number Placeholder 8">
            <a:extLst>
              <a:ext uri="{FF2B5EF4-FFF2-40B4-BE49-F238E27FC236}">
                <a16:creationId xmlns:a16="http://schemas.microsoft.com/office/drawing/2014/main" id="{0F6B3C54-1D00-02FD-3959-DCC8B999300F}"/>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9" name="Picture 8" descr="A logo on a black background&#10;&#10;AI-generated content may be incorrect.">
            <a:extLst>
              <a:ext uri="{FF2B5EF4-FFF2-40B4-BE49-F238E27FC236}">
                <a16:creationId xmlns:a16="http://schemas.microsoft.com/office/drawing/2014/main" id="{B27556FB-F406-409A-6698-648A1FFB4BF0}"/>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2" name="Google Shape;21;p2">
            <a:extLst>
              <a:ext uri="{FF2B5EF4-FFF2-40B4-BE49-F238E27FC236}">
                <a16:creationId xmlns:a16="http://schemas.microsoft.com/office/drawing/2014/main" id="{7C2EA373-9A34-CE93-DB97-CCA062CCCC21}"/>
              </a:ext>
            </a:extLst>
          </p:cNvPr>
          <p:cNvSpPr txBox="1">
            <a:spLocks noGrp="1"/>
          </p:cNvSpPr>
          <p:nvPr>
            <p:ph type="title"/>
          </p:nvPr>
        </p:nvSpPr>
        <p:spPr>
          <a:xfrm>
            <a:off x="691976" y="564566"/>
            <a:ext cx="6771503"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Picture Placeholder 2">
            <a:extLst>
              <a:ext uri="{FF2B5EF4-FFF2-40B4-BE49-F238E27FC236}">
                <a16:creationId xmlns:a16="http://schemas.microsoft.com/office/drawing/2014/main" id="{0915E9DF-544A-BAE6-675A-161C93232C7D}"/>
              </a:ext>
            </a:extLst>
          </p:cNvPr>
          <p:cNvSpPr>
            <a:spLocks noGrp="1"/>
          </p:cNvSpPr>
          <p:nvPr>
            <p:ph type="pic" sz="quarter" idx="13"/>
          </p:nvPr>
        </p:nvSpPr>
        <p:spPr>
          <a:xfrm>
            <a:off x="8020223" y="564566"/>
            <a:ext cx="3479800" cy="5391173"/>
          </a:xfrm>
          <a:prstGeom prst="roundRect">
            <a:avLst>
              <a:gd name="adj" fmla="val 7506"/>
            </a:avLst>
          </a:prstGeom>
        </p:spPr>
        <p:txBody>
          <a:bodyPr/>
          <a:lstStyle>
            <a:lvl1pPr>
              <a:defRPr b="0" i="0"/>
            </a:lvl1pPr>
          </a:lstStyle>
          <a:p>
            <a:r>
              <a:rPr lang="en-US"/>
              <a:t>Click icon to add picture</a:t>
            </a:r>
          </a:p>
        </p:txBody>
      </p:sp>
      <p:sp>
        <p:nvSpPr>
          <p:cNvPr id="3" name="Google Shape;22;p2">
            <a:extLst>
              <a:ext uri="{FF2B5EF4-FFF2-40B4-BE49-F238E27FC236}">
                <a16:creationId xmlns:a16="http://schemas.microsoft.com/office/drawing/2014/main" id="{5EDBE667-041F-5FB2-D637-7225FABB6D49}"/>
              </a:ext>
            </a:extLst>
          </p:cNvPr>
          <p:cNvSpPr txBox="1">
            <a:spLocks noGrp="1"/>
          </p:cNvSpPr>
          <p:nvPr>
            <p:ph type="body" idx="1" hasCustomPrompt="1"/>
          </p:nvPr>
        </p:nvSpPr>
        <p:spPr>
          <a:xfrm>
            <a:off x="691977" y="1489843"/>
            <a:ext cx="6771501"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Tree>
    <p:extLst>
      <p:ext uri="{BB962C8B-B14F-4D97-AF65-F5344CB8AC3E}">
        <p14:creationId xmlns:p14="http://schemas.microsoft.com/office/powerpoint/2010/main" val="322402218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45EDBE5-D3B6-C005-3CCF-A6931435583E}"/>
              </a:ext>
            </a:extLst>
          </p:cNvPr>
          <p:cNvSpPr>
            <a:spLocks noGrp="1"/>
          </p:cNvSpPr>
          <p:nvPr>
            <p:ph type="pic" sz="quarter" idx="13"/>
          </p:nvPr>
        </p:nvSpPr>
        <p:spPr>
          <a:xfrm>
            <a:off x="685180" y="560174"/>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6" name="Google Shape;22;p2">
            <a:extLst>
              <a:ext uri="{FF2B5EF4-FFF2-40B4-BE49-F238E27FC236}">
                <a16:creationId xmlns:a16="http://schemas.microsoft.com/office/drawing/2014/main" id="{F0D31B19-317C-32E6-045E-E50D14CF5862}"/>
              </a:ext>
            </a:extLst>
          </p:cNvPr>
          <p:cNvSpPr txBox="1">
            <a:spLocks noGrp="1"/>
          </p:cNvSpPr>
          <p:nvPr>
            <p:ph type="body" idx="1" hasCustomPrompt="1"/>
          </p:nvPr>
        </p:nvSpPr>
        <p:spPr>
          <a:xfrm>
            <a:off x="6647934" y="1814508"/>
            <a:ext cx="4858885"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9" name="Google Shape;21;p2">
            <a:extLst>
              <a:ext uri="{FF2B5EF4-FFF2-40B4-BE49-F238E27FC236}">
                <a16:creationId xmlns:a16="http://schemas.microsoft.com/office/drawing/2014/main" id="{32252E36-15E0-F65D-46A9-DF46927E7E9D}"/>
              </a:ext>
            </a:extLst>
          </p:cNvPr>
          <p:cNvSpPr txBox="1">
            <a:spLocks noGrp="1"/>
          </p:cNvSpPr>
          <p:nvPr>
            <p:ph type="title" hasCustomPrompt="1"/>
          </p:nvPr>
        </p:nvSpPr>
        <p:spPr>
          <a:xfrm>
            <a:off x="6647933" y="560174"/>
            <a:ext cx="4858885"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15" name="Slide Number Placeholder 4">
            <a:extLst>
              <a:ext uri="{FF2B5EF4-FFF2-40B4-BE49-F238E27FC236}">
                <a16:creationId xmlns:a16="http://schemas.microsoft.com/office/drawing/2014/main" id="{0236247A-1BF0-4260-07ED-A565D19AD322}"/>
              </a:ext>
            </a:extLst>
          </p:cNvPr>
          <p:cNvSpPr>
            <a:spLocks noGrp="1" noRot="1" noMove="1" noResize="1" noEditPoints="1" noAdjustHandles="1" noChangeArrowheads="1" noChangeShapeType="1"/>
          </p:cNvSpPr>
          <p:nvPr>
            <p:ph type="sldNum" sz="quarter" idx="16"/>
          </p:nvPr>
        </p:nvSpPr>
        <p:spPr>
          <a:xfrm>
            <a:off x="11466414" y="6446533"/>
            <a:ext cx="538121" cy="365125"/>
          </a:xfrm>
        </p:spPr>
        <p:txBody>
          <a:bodyPr/>
          <a:lstStyle/>
          <a:p>
            <a:fld id="{8BF3FF81-66DF-9245-9BA9-AFECB59A0385}" type="slidenum">
              <a:rPr lang="en-US" smtClean="0"/>
              <a:pPr/>
              <a:t>‹#›</a:t>
            </a:fld>
            <a:endParaRPr lang="en-US" dirty="0"/>
          </a:p>
        </p:txBody>
      </p:sp>
      <p:sp>
        <p:nvSpPr>
          <p:cNvPr id="16" name="Slide Number Placeholder 1">
            <a:extLst>
              <a:ext uri="{FF2B5EF4-FFF2-40B4-BE49-F238E27FC236}">
                <a16:creationId xmlns:a16="http://schemas.microsoft.com/office/drawing/2014/main" id="{8A2E636D-BFBF-3686-A62C-DD84C0F05B2B}"/>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7" name="Rectangle 16">
            <a:extLst>
              <a:ext uri="{FF2B5EF4-FFF2-40B4-BE49-F238E27FC236}">
                <a16:creationId xmlns:a16="http://schemas.microsoft.com/office/drawing/2014/main" id="{9F2EFDBB-E34E-1B9E-3B23-5488EE6768DA}"/>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2A7BF90-7506-D661-D63B-D7EED34259C2}"/>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9" name="Slide Number Placeholder 8">
            <a:extLst>
              <a:ext uri="{FF2B5EF4-FFF2-40B4-BE49-F238E27FC236}">
                <a16:creationId xmlns:a16="http://schemas.microsoft.com/office/drawing/2014/main" id="{24358D3D-B604-D07C-7AFE-56A1AB2A826C}"/>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20" name="Picture 19" descr="A logo on a black background&#10;&#10;AI-generated content may be incorrect.">
            <a:extLst>
              <a:ext uri="{FF2B5EF4-FFF2-40B4-BE49-F238E27FC236}">
                <a16:creationId xmlns:a16="http://schemas.microsoft.com/office/drawing/2014/main" id="{67BA2C9E-2106-2F44-9EE3-E7C7AB1437A9}"/>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2" name="Google Shape;22;p2">
            <a:extLst>
              <a:ext uri="{FF2B5EF4-FFF2-40B4-BE49-F238E27FC236}">
                <a16:creationId xmlns:a16="http://schemas.microsoft.com/office/drawing/2014/main" id="{1A8C7E31-0801-3FE5-4E91-89D42A62E789}"/>
              </a:ext>
            </a:extLst>
          </p:cNvPr>
          <p:cNvSpPr txBox="1">
            <a:spLocks noGrp="1"/>
          </p:cNvSpPr>
          <p:nvPr>
            <p:ph type="body" idx="14" hasCustomPrompt="1"/>
          </p:nvPr>
        </p:nvSpPr>
        <p:spPr>
          <a:xfrm>
            <a:off x="6647932" y="1489843"/>
            <a:ext cx="4858885"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241375389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2CB996F-B786-F69F-5BC1-6E903FC5600D}"/>
              </a:ext>
            </a:extLst>
          </p:cNvPr>
          <p:cNvSpPr>
            <a:spLocks noGrp="1" noRot="1" noMove="1" noResize="1" noEditPoints="1" noAdjustHandles="1" noChangeArrowheads="1" noChangeShapeType="1"/>
          </p:cNvSpPr>
          <p:nvPr>
            <p:ph type="sldNum" sz="quarter" idx="16"/>
          </p:nvPr>
        </p:nvSpPr>
        <p:spPr/>
        <p:txBody>
          <a:bodyPr/>
          <a:lstStyle/>
          <a:p>
            <a:fld id="{8BF3FF81-66DF-9245-9BA9-AFECB59A0385}" type="slidenum">
              <a:rPr lang="en-US" smtClean="0"/>
              <a:pPr/>
              <a:t>‹#›</a:t>
            </a:fld>
            <a:endParaRPr lang="en-US" dirty="0"/>
          </a:p>
        </p:txBody>
      </p:sp>
      <p:sp>
        <p:nvSpPr>
          <p:cNvPr id="6" name="Google Shape;22;p2">
            <a:extLst>
              <a:ext uri="{FF2B5EF4-FFF2-40B4-BE49-F238E27FC236}">
                <a16:creationId xmlns:a16="http://schemas.microsoft.com/office/drawing/2014/main" id="{E1813D78-424A-C015-ACF6-7197FE24BCE2}"/>
              </a:ext>
            </a:extLst>
          </p:cNvPr>
          <p:cNvSpPr txBox="1">
            <a:spLocks noGrp="1"/>
          </p:cNvSpPr>
          <p:nvPr>
            <p:ph type="body" idx="1" hasCustomPrompt="1"/>
          </p:nvPr>
        </p:nvSpPr>
        <p:spPr>
          <a:xfrm>
            <a:off x="6643818" y="1488615"/>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7" name="Google Shape;21;p2">
            <a:extLst>
              <a:ext uri="{FF2B5EF4-FFF2-40B4-BE49-F238E27FC236}">
                <a16:creationId xmlns:a16="http://schemas.microsoft.com/office/drawing/2014/main" id="{21B3C71E-A8EF-1394-8643-8DF5EA128EC9}"/>
              </a:ext>
            </a:extLst>
          </p:cNvPr>
          <p:cNvSpPr txBox="1">
            <a:spLocks noGrp="1"/>
          </p:cNvSpPr>
          <p:nvPr>
            <p:ph type="title" hasCustomPrompt="1"/>
          </p:nvPr>
        </p:nvSpPr>
        <p:spPr>
          <a:xfrm>
            <a:off x="6643817" y="560174"/>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8" name="Picture Placeholder 2">
            <a:extLst>
              <a:ext uri="{FF2B5EF4-FFF2-40B4-BE49-F238E27FC236}">
                <a16:creationId xmlns:a16="http://schemas.microsoft.com/office/drawing/2014/main" id="{8ACF822C-85EF-7815-AD14-C24BF6F98C85}"/>
              </a:ext>
            </a:extLst>
          </p:cNvPr>
          <p:cNvSpPr>
            <a:spLocks noGrp="1"/>
          </p:cNvSpPr>
          <p:nvPr>
            <p:ph type="pic" sz="quarter" idx="13"/>
          </p:nvPr>
        </p:nvSpPr>
        <p:spPr>
          <a:xfrm>
            <a:off x="685180" y="560174"/>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9" name="Slide Number Placeholder 1">
            <a:extLst>
              <a:ext uri="{FF2B5EF4-FFF2-40B4-BE49-F238E27FC236}">
                <a16:creationId xmlns:a16="http://schemas.microsoft.com/office/drawing/2014/main" id="{55D681CE-10E1-2009-A917-73722D7DB84D}"/>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0" name="Rectangle 9">
            <a:extLst>
              <a:ext uri="{FF2B5EF4-FFF2-40B4-BE49-F238E27FC236}">
                <a16:creationId xmlns:a16="http://schemas.microsoft.com/office/drawing/2014/main" id="{4FB4A6F4-09F6-0E4A-DA87-52B73D3D43A4}"/>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D6F0CF8-E627-288E-2F8F-E332BFE897A8}"/>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985AA54C-5FBD-0350-3DDD-B1AB2B41B2EA}"/>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3" name="Picture 12" descr="A logo on a black background&#10;&#10;AI-generated content may be incorrect.">
            <a:extLst>
              <a:ext uri="{FF2B5EF4-FFF2-40B4-BE49-F238E27FC236}">
                <a16:creationId xmlns:a16="http://schemas.microsoft.com/office/drawing/2014/main" id="{52F57DAA-805B-180F-40D8-308E8BD53341}"/>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31416680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9674F71-210F-72AC-C235-FC5364E2C742}"/>
              </a:ext>
            </a:extLst>
          </p:cNvPr>
          <p:cNvSpPr>
            <a:spLocks noGrp="1"/>
          </p:cNvSpPr>
          <p:nvPr>
            <p:ph type="pic" sz="quarter" idx="13"/>
          </p:nvPr>
        </p:nvSpPr>
        <p:spPr>
          <a:xfrm>
            <a:off x="8020223" y="564566"/>
            <a:ext cx="3479800" cy="5391173"/>
          </a:xfrm>
          <a:prstGeom prst="roundRect">
            <a:avLst>
              <a:gd name="adj" fmla="val 7506"/>
            </a:avLst>
          </a:prstGeom>
        </p:spPr>
        <p:txBody>
          <a:bodyPr/>
          <a:lstStyle>
            <a:lvl1pPr>
              <a:defRPr b="0" i="0"/>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54D34437-643E-D10B-F7CB-E42E4A5179DB}"/>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dirty="0"/>
          </a:p>
        </p:txBody>
      </p:sp>
      <p:sp>
        <p:nvSpPr>
          <p:cNvPr id="4" name="Rectangle 3">
            <a:extLst>
              <a:ext uri="{FF2B5EF4-FFF2-40B4-BE49-F238E27FC236}">
                <a16:creationId xmlns:a16="http://schemas.microsoft.com/office/drawing/2014/main" id="{1B594BC9-8F97-B4C3-9008-E76B6E0CBFFE}"/>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EC5702A-B055-4DE6-52E7-AC1F41E77071}"/>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8" name="Slide Number Placeholder 8">
            <a:extLst>
              <a:ext uri="{FF2B5EF4-FFF2-40B4-BE49-F238E27FC236}">
                <a16:creationId xmlns:a16="http://schemas.microsoft.com/office/drawing/2014/main" id="{19BE27A8-5E7F-E110-7E3B-5E6D6FA09572}"/>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0" name="Picture 9" descr="A logo on a black background&#10;&#10;AI-generated content may be incorrect.">
            <a:extLst>
              <a:ext uri="{FF2B5EF4-FFF2-40B4-BE49-F238E27FC236}">
                <a16:creationId xmlns:a16="http://schemas.microsoft.com/office/drawing/2014/main" id="{D53DD630-87B8-E170-6B49-3F1D8A84145E}"/>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4" name="Google Shape;21;p2">
            <a:extLst>
              <a:ext uri="{FF2B5EF4-FFF2-40B4-BE49-F238E27FC236}">
                <a16:creationId xmlns:a16="http://schemas.microsoft.com/office/drawing/2014/main" id="{4A9C1788-7F7C-73EB-2ADF-8CE50039ECF8}"/>
              </a:ext>
            </a:extLst>
          </p:cNvPr>
          <p:cNvSpPr txBox="1">
            <a:spLocks noGrp="1"/>
          </p:cNvSpPr>
          <p:nvPr>
            <p:ph type="title" hasCustomPrompt="1"/>
          </p:nvPr>
        </p:nvSpPr>
        <p:spPr>
          <a:xfrm>
            <a:off x="691976" y="564566"/>
            <a:ext cx="6763265"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15" name="Google Shape;22;p2">
            <a:extLst>
              <a:ext uri="{FF2B5EF4-FFF2-40B4-BE49-F238E27FC236}">
                <a16:creationId xmlns:a16="http://schemas.microsoft.com/office/drawing/2014/main" id="{A0958510-2B24-8664-84CB-5B38B5002F27}"/>
              </a:ext>
            </a:extLst>
          </p:cNvPr>
          <p:cNvSpPr txBox="1">
            <a:spLocks noGrp="1"/>
          </p:cNvSpPr>
          <p:nvPr>
            <p:ph type="body" idx="1" hasCustomPrompt="1"/>
          </p:nvPr>
        </p:nvSpPr>
        <p:spPr>
          <a:xfrm>
            <a:off x="691977" y="1815736"/>
            <a:ext cx="6763265"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18" name="Google Shape;22;p2">
            <a:extLst>
              <a:ext uri="{FF2B5EF4-FFF2-40B4-BE49-F238E27FC236}">
                <a16:creationId xmlns:a16="http://schemas.microsoft.com/office/drawing/2014/main" id="{4C33E72E-BAF7-4AED-D9F8-CC0859AF8EED}"/>
              </a:ext>
            </a:extLst>
          </p:cNvPr>
          <p:cNvSpPr txBox="1">
            <a:spLocks noGrp="1"/>
          </p:cNvSpPr>
          <p:nvPr>
            <p:ph type="body" idx="14" hasCustomPrompt="1"/>
          </p:nvPr>
        </p:nvSpPr>
        <p:spPr>
          <a:xfrm>
            <a:off x="691977" y="1489843"/>
            <a:ext cx="6763264"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42610698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EEFA49-9820-94E9-C4CD-26D623DB86C7}"/>
              </a:ext>
            </a:extLst>
          </p:cNvPr>
          <p:cNvSpPr>
            <a:spLocks noGrp="1" noRot="1" noMove="1" noResize="1" noEditPoints="1" noAdjustHandles="1" noChangeArrowheads="1" noChangeShapeType="1"/>
          </p:cNvSpPr>
          <p:nvPr>
            <p:ph type="sldNum" sz="quarter" idx="14"/>
          </p:nvPr>
        </p:nvSpPr>
        <p:spPr/>
        <p:txBody>
          <a:bodyPr/>
          <a:lstStyle/>
          <a:p>
            <a:fld id="{8BF3FF81-66DF-9245-9BA9-AFECB59A0385}" type="slidenum">
              <a:rPr lang="en-US" smtClean="0"/>
              <a:pPr/>
              <a:t>‹#›</a:t>
            </a:fld>
            <a:endParaRPr lang="en-US" dirty="0"/>
          </a:p>
        </p:txBody>
      </p:sp>
      <p:sp>
        <p:nvSpPr>
          <p:cNvPr id="4" name="Rectangle 3">
            <a:extLst>
              <a:ext uri="{FF2B5EF4-FFF2-40B4-BE49-F238E27FC236}">
                <a16:creationId xmlns:a16="http://schemas.microsoft.com/office/drawing/2014/main" id="{3216E6F1-69EB-37DE-9564-6B1506C3991D}"/>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492E070-5B49-4F08-6640-758EAC82091F}"/>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8" name="Slide Number Placeholder 8">
            <a:extLst>
              <a:ext uri="{FF2B5EF4-FFF2-40B4-BE49-F238E27FC236}">
                <a16:creationId xmlns:a16="http://schemas.microsoft.com/office/drawing/2014/main" id="{0F6B3C54-1D00-02FD-3959-DCC8B999300F}"/>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9" name="Picture 8" descr="A logo on a black background&#10;&#10;AI-generated content may be incorrect.">
            <a:extLst>
              <a:ext uri="{FF2B5EF4-FFF2-40B4-BE49-F238E27FC236}">
                <a16:creationId xmlns:a16="http://schemas.microsoft.com/office/drawing/2014/main" id="{B27556FB-F406-409A-6698-648A1FFB4BF0}"/>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2" name="Google Shape;21;p2">
            <a:extLst>
              <a:ext uri="{FF2B5EF4-FFF2-40B4-BE49-F238E27FC236}">
                <a16:creationId xmlns:a16="http://schemas.microsoft.com/office/drawing/2014/main" id="{7C2EA373-9A34-CE93-DB97-CCA062CCCC21}"/>
              </a:ext>
            </a:extLst>
          </p:cNvPr>
          <p:cNvSpPr txBox="1">
            <a:spLocks noGrp="1"/>
          </p:cNvSpPr>
          <p:nvPr>
            <p:ph type="title" hasCustomPrompt="1"/>
          </p:nvPr>
        </p:nvSpPr>
        <p:spPr>
          <a:xfrm>
            <a:off x="691976" y="564566"/>
            <a:ext cx="6771503"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13" name="Google Shape;22;p2">
            <a:extLst>
              <a:ext uri="{FF2B5EF4-FFF2-40B4-BE49-F238E27FC236}">
                <a16:creationId xmlns:a16="http://schemas.microsoft.com/office/drawing/2014/main" id="{74596EB2-717C-3F9E-E9D3-C9F313297085}"/>
              </a:ext>
            </a:extLst>
          </p:cNvPr>
          <p:cNvSpPr txBox="1">
            <a:spLocks noGrp="1"/>
          </p:cNvSpPr>
          <p:nvPr>
            <p:ph type="body" idx="1" hasCustomPrompt="1"/>
          </p:nvPr>
        </p:nvSpPr>
        <p:spPr>
          <a:xfrm>
            <a:off x="691977" y="1489843"/>
            <a:ext cx="6771503"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14" name="Picture Placeholder 2">
            <a:extLst>
              <a:ext uri="{FF2B5EF4-FFF2-40B4-BE49-F238E27FC236}">
                <a16:creationId xmlns:a16="http://schemas.microsoft.com/office/drawing/2014/main" id="{0915E9DF-544A-BAE6-675A-161C93232C7D}"/>
              </a:ext>
            </a:extLst>
          </p:cNvPr>
          <p:cNvSpPr>
            <a:spLocks noGrp="1"/>
          </p:cNvSpPr>
          <p:nvPr>
            <p:ph type="pic" sz="quarter" idx="13"/>
          </p:nvPr>
        </p:nvSpPr>
        <p:spPr>
          <a:xfrm>
            <a:off x="8020223" y="564566"/>
            <a:ext cx="3479800" cy="5391173"/>
          </a:xfrm>
          <a:prstGeom prst="roundRect">
            <a:avLst>
              <a:gd name="adj" fmla="val 7506"/>
            </a:avLst>
          </a:prstGeom>
        </p:spPr>
        <p:txBody>
          <a:bodyPr/>
          <a:lstStyle>
            <a:lvl1pPr>
              <a:defRPr b="0" i="0"/>
            </a:lvl1pPr>
          </a:lstStyle>
          <a:p>
            <a:r>
              <a:rPr lang="en-US"/>
              <a:t>Click icon to add picture</a:t>
            </a:r>
            <a:endParaRPr lang="en-US" dirty="0"/>
          </a:p>
        </p:txBody>
      </p:sp>
    </p:spTree>
    <p:extLst>
      <p:ext uri="{BB962C8B-B14F-4D97-AF65-F5344CB8AC3E}">
        <p14:creationId xmlns:p14="http://schemas.microsoft.com/office/powerpoint/2010/main" val="141841889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66918-12D6-A90B-85FF-1A2B942179EB}"/>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dirty="0"/>
          </a:p>
        </p:txBody>
      </p:sp>
      <p:sp>
        <p:nvSpPr>
          <p:cNvPr id="4" name="Google Shape;22;p2">
            <a:extLst>
              <a:ext uri="{FF2B5EF4-FFF2-40B4-BE49-F238E27FC236}">
                <a16:creationId xmlns:a16="http://schemas.microsoft.com/office/drawing/2014/main" id="{CB9E755D-9508-5761-A408-9882E781CF09}"/>
              </a:ext>
            </a:extLst>
          </p:cNvPr>
          <p:cNvSpPr txBox="1">
            <a:spLocks noGrp="1"/>
          </p:cNvSpPr>
          <p:nvPr>
            <p:ph type="body" idx="1" hasCustomPrompt="1"/>
          </p:nvPr>
        </p:nvSpPr>
        <p:spPr>
          <a:xfrm>
            <a:off x="4753232" y="1814508"/>
            <a:ext cx="6753588"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8" name="Google Shape;21;p2">
            <a:extLst>
              <a:ext uri="{FF2B5EF4-FFF2-40B4-BE49-F238E27FC236}">
                <a16:creationId xmlns:a16="http://schemas.microsoft.com/office/drawing/2014/main" id="{049E6D31-4008-DD60-0EB4-C22955080AD7}"/>
              </a:ext>
            </a:extLst>
          </p:cNvPr>
          <p:cNvSpPr txBox="1">
            <a:spLocks noGrp="1"/>
          </p:cNvSpPr>
          <p:nvPr>
            <p:ph type="title" hasCustomPrompt="1"/>
          </p:nvPr>
        </p:nvSpPr>
        <p:spPr>
          <a:xfrm>
            <a:off x="4753231" y="560174"/>
            <a:ext cx="6753588"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10" name="Picture Placeholder 2">
            <a:extLst>
              <a:ext uri="{FF2B5EF4-FFF2-40B4-BE49-F238E27FC236}">
                <a16:creationId xmlns:a16="http://schemas.microsoft.com/office/drawing/2014/main" id="{9BF96044-5014-9E6B-2659-51B3D3027DDF}"/>
              </a:ext>
            </a:extLst>
          </p:cNvPr>
          <p:cNvSpPr>
            <a:spLocks noGrp="1"/>
          </p:cNvSpPr>
          <p:nvPr>
            <p:ph type="pic" sz="quarter" idx="13"/>
          </p:nvPr>
        </p:nvSpPr>
        <p:spPr>
          <a:xfrm>
            <a:off x="685180" y="560174"/>
            <a:ext cx="3479800" cy="5391173"/>
          </a:xfrm>
          <a:prstGeom prst="roundRect">
            <a:avLst>
              <a:gd name="adj" fmla="val 7506"/>
            </a:avLst>
          </a:prstGeom>
        </p:spPr>
        <p:txBody>
          <a:bodyPr/>
          <a:lstStyle>
            <a:lvl1pPr>
              <a:defRPr b="0" i="0"/>
            </a:lvl1pPr>
          </a:lstStyle>
          <a:p>
            <a:r>
              <a:rPr lang="en-US"/>
              <a:t>Click icon to add picture</a:t>
            </a:r>
            <a:endParaRPr lang="en-US" dirty="0"/>
          </a:p>
        </p:txBody>
      </p:sp>
      <p:sp>
        <p:nvSpPr>
          <p:cNvPr id="11" name="Slide Number Placeholder 1">
            <a:extLst>
              <a:ext uri="{FF2B5EF4-FFF2-40B4-BE49-F238E27FC236}">
                <a16:creationId xmlns:a16="http://schemas.microsoft.com/office/drawing/2014/main" id="{BD4C46A4-BE44-3AD3-8D76-481D38AA73B7}"/>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2" name="Rectangle 11">
            <a:extLst>
              <a:ext uri="{FF2B5EF4-FFF2-40B4-BE49-F238E27FC236}">
                <a16:creationId xmlns:a16="http://schemas.microsoft.com/office/drawing/2014/main" id="{1820664D-439B-6DC4-DDBC-FC5EAC3A4020}"/>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FD8EEF-14D3-55E4-AAD8-CFDE05D4D8B9}"/>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4" name="Slide Number Placeholder 8">
            <a:extLst>
              <a:ext uri="{FF2B5EF4-FFF2-40B4-BE49-F238E27FC236}">
                <a16:creationId xmlns:a16="http://schemas.microsoft.com/office/drawing/2014/main" id="{3415036B-4B72-8949-ED2F-572C7C4C8F65}"/>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5" name="Picture 14" descr="A logo on a black background&#10;&#10;AI-generated content may be incorrect.">
            <a:extLst>
              <a:ext uri="{FF2B5EF4-FFF2-40B4-BE49-F238E27FC236}">
                <a16:creationId xmlns:a16="http://schemas.microsoft.com/office/drawing/2014/main" id="{88CDEE70-499A-9E17-F470-43AB120B5EFF}"/>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7" name="Google Shape;22;p2">
            <a:extLst>
              <a:ext uri="{FF2B5EF4-FFF2-40B4-BE49-F238E27FC236}">
                <a16:creationId xmlns:a16="http://schemas.microsoft.com/office/drawing/2014/main" id="{5EB4B56D-6E32-F8A4-EFF6-B2EEF4F54410}"/>
              </a:ext>
            </a:extLst>
          </p:cNvPr>
          <p:cNvSpPr txBox="1">
            <a:spLocks noGrp="1"/>
          </p:cNvSpPr>
          <p:nvPr>
            <p:ph type="body" idx="14" hasCustomPrompt="1"/>
          </p:nvPr>
        </p:nvSpPr>
        <p:spPr>
          <a:xfrm>
            <a:off x="4753230" y="1489843"/>
            <a:ext cx="6753587"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310964627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F8C39F-646B-8F11-753A-45B2A072AF83}"/>
              </a:ext>
            </a:extLst>
          </p:cNvPr>
          <p:cNvSpPr>
            <a:spLocks noGrp="1" noRot="1" noMove="1" noResize="1" noEditPoints="1" noAdjustHandles="1" noChangeArrowheads="1" noChangeShapeType="1"/>
          </p:cNvSpPr>
          <p:nvPr>
            <p:ph type="sldNum" sz="quarter" idx="14"/>
          </p:nvPr>
        </p:nvSpPr>
        <p:spPr/>
        <p:txBody>
          <a:bodyPr/>
          <a:lstStyle/>
          <a:p>
            <a:fld id="{8BF3FF81-66DF-9245-9BA9-AFECB59A0385}" type="slidenum">
              <a:rPr lang="en-US" smtClean="0"/>
              <a:pPr/>
              <a:t>‹#›</a:t>
            </a:fld>
            <a:endParaRPr lang="en-US" dirty="0"/>
          </a:p>
        </p:txBody>
      </p:sp>
      <p:sp>
        <p:nvSpPr>
          <p:cNvPr id="4" name="Google Shape;22;p2">
            <a:extLst>
              <a:ext uri="{FF2B5EF4-FFF2-40B4-BE49-F238E27FC236}">
                <a16:creationId xmlns:a16="http://schemas.microsoft.com/office/drawing/2014/main" id="{BEC0D47B-D033-C6DF-3558-B5A033894933}"/>
              </a:ext>
            </a:extLst>
          </p:cNvPr>
          <p:cNvSpPr txBox="1">
            <a:spLocks noGrp="1"/>
          </p:cNvSpPr>
          <p:nvPr>
            <p:ph type="body" idx="1" hasCustomPrompt="1"/>
          </p:nvPr>
        </p:nvSpPr>
        <p:spPr>
          <a:xfrm>
            <a:off x="4753232" y="1488615"/>
            <a:ext cx="6753588"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6" name="Google Shape;21;p2">
            <a:extLst>
              <a:ext uri="{FF2B5EF4-FFF2-40B4-BE49-F238E27FC236}">
                <a16:creationId xmlns:a16="http://schemas.microsoft.com/office/drawing/2014/main" id="{1D230128-03BD-226A-3BBC-9D285D1A90EE}"/>
              </a:ext>
            </a:extLst>
          </p:cNvPr>
          <p:cNvSpPr txBox="1">
            <a:spLocks noGrp="1"/>
          </p:cNvSpPr>
          <p:nvPr>
            <p:ph type="title" hasCustomPrompt="1"/>
          </p:nvPr>
        </p:nvSpPr>
        <p:spPr>
          <a:xfrm>
            <a:off x="4753231" y="560174"/>
            <a:ext cx="6753588"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8" name="Picture Placeholder 2">
            <a:extLst>
              <a:ext uri="{FF2B5EF4-FFF2-40B4-BE49-F238E27FC236}">
                <a16:creationId xmlns:a16="http://schemas.microsoft.com/office/drawing/2014/main" id="{5EA16C4A-09EA-07CF-49B3-41106B2DAA31}"/>
              </a:ext>
            </a:extLst>
          </p:cNvPr>
          <p:cNvSpPr>
            <a:spLocks noGrp="1"/>
          </p:cNvSpPr>
          <p:nvPr>
            <p:ph type="pic" sz="quarter" idx="13"/>
          </p:nvPr>
        </p:nvSpPr>
        <p:spPr>
          <a:xfrm>
            <a:off x="685180" y="560174"/>
            <a:ext cx="3479800" cy="5391173"/>
          </a:xfrm>
          <a:prstGeom prst="roundRect">
            <a:avLst>
              <a:gd name="adj" fmla="val 7506"/>
            </a:avLst>
          </a:prstGeom>
        </p:spPr>
        <p:txBody>
          <a:bodyPr/>
          <a:lstStyle>
            <a:lvl1pPr>
              <a:defRPr b="0" i="0"/>
            </a:lvl1pPr>
          </a:lstStyle>
          <a:p>
            <a:r>
              <a:rPr lang="en-US"/>
              <a:t>Click icon to add picture</a:t>
            </a:r>
            <a:endParaRPr lang="en-US" dirty="0"/>
          </a:p>
        </p:txBody>
      </p:sp>
      <p:sp>
        <p:nvSpPr>
          <p:cNvPr id="9" name="Slide Number Placeholder 1">
            <a:extLst>
              <a:ext uri="{FF2B5EF4-FFF2-40B4-BE49-F238E27FC236}">
                <a16:creationId xmlns:a16="http://schemas.microsoft.com/office/drawing/2014/main" id="{6ADFC286-2F6E-BA6B-8291-FDBE7D292145}"/>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0" name="Rectangle 9">
            <a:extLst>
              <a:ext uri="{FF2B5EF4-FFF2-40B4-BE49-F238E27FC236}">
                <a16:creationId xmlns:a16="http://schemas.microsoft.com/office/drawing/2014/main" id="{DDC35FB8-4F78-8704-138C-E5B5AC3C4F6E}"/>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E868926-099C-F0D2-365F-1E3B6091B5E0}"/>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D32158E5-E3D5-AF03-BE44-26DDCD31D925}"/>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3" name="Picture 12" descr="A logo on a black background&#10;&#10;AI-generated content may be incorrect.">
            <a:extLst>
              <a:ext uri="{FF2B5EF4-FFF2-40B4-BE49-F238E27FC236}">
                <a16:creationId xmlns:a16="http://schemas.microsoft.com/office/drawing/2014/main" id="{EB7260E1-7FC1-DDA8-EACA-559D3538936E}"/>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2457538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67092-92FC-A56A-0C25-FD134773C4D7}"/>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a:p>
        </p:txBody>
      </p:sp>
      <p:sp>
        <p:nvSpPr>
          <p:cNvPr id="4" name="Rectangle 3">
            <a:extLst>
              <a:ext uri="{FF2B5EF4-FFF2-40B4-BE49-F238E27FC236}">
                <a16:creationId xmlns:a16="http://schemas.microsoft.com/office/drawing/2014/main" id="{95059A71-1624-522C-8452-10B204277774}"/>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CBF12E-8AA7-AABC-E302-7B257D69CB92}"/>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D4FE87D4-90D8-3CB7-0032-4EFD8BD19F89}"/>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0" name="Picture 9" descr="A logo on a black background&#10;&#10;AI-generated content may be incorrect.">
            <a:extLst>
              <a:ext uri="{FF2B5EF4-FFF2-40B4-BE49-F238E27FC236}">
                <a16:creationId xmlns:a16="http://schemas.microsoft.com/office/drawing/2014/main" id="{CD481457-9B9F-2FBA-19BF-117C1EEA246E}"/>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1" name="Google Shape;21;p2">
            <a:extLst>
              <a:ext uri="{FF2B5EF4-FFF2-40B4-BE49-F238E27FC236}">
                <a16:creationId xmlns:a16="http://schemas.microsoft.com/office/drawing/2014/main" id="{7C83F3CD-D0E4-1DD4-27FA-828D17375C87}"/>
              </a:ext>
            </a:extLst>
          </p:cNvPr>
          <p:cNvSpPr txBox="1">
            <a:spLocks noGrp="1"/>
          </p:cNvSpPr>
          <p:nvPr>
            <p:ph type="title" hasCustomPrompt="1"/>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12" name="Google Shape;22;p2">
            <a:extLst>
              <a:ext uri="{FF2B5EF4-FFF2-40B4-BE49-F238E27FC236}">
                <a16:creationId xmlns:a16="http://schemas.microsoft.com/office/drawing/2014/main" id="{67BA02F7-47ED-AB1C-0364-6B6696AEFB16}"/>
              </a:ext>
            </a:extLst>
          </p:cNvPr>
          <p:cNvSpPr txBox="1">
            <a:spLocks noGrp="1"/>
          </p:cNvSpPr>
          <p:nvPr>
            <p:ph type="body" idx="1" hasCustomPrompt="1"/>
          </p:nvPr>
        </p:nvSpPr>
        <p:spPr>
          <a:xfrm>
            <a:off x="691978" y="1815736"/>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15" name="SmartArt Placeholder 14">
            <a:extLst>
              <a:ext uri="{FF2B5EF4-FFF2-40B4-BE49-F238E27FC236}">
                <a16:creationId xmlns:a16="http://schemas.microsoft.com/office/drawing/2014/main" id="{EF420008-1647-B7B5-C3E3-91EF8662D870}"/>
              </a:ext>
            </a:extLst>
          </p:cNvPr>
          <p:cNvSpPr>
            <a:spLocks noGrp="1"/>
          </p:cNvSpPr>
          <p:nvPr>
            <p:ph type="dgm" sz="quarter" idx="16"/>
          </p:nvPr>
        </p:nvSpPr>
        <p:spPr>
          <a:xfrm>
            <a:off x="6094981" y="564567"/>
            <a:ext cx="5405042" cy="5391172"/>
          </a:xfrm>
        </p:spPr>
        <p:txBody>
          <a:bodyPr/>
          <a:lstStyle/>
          <a:p>
            <a:r>
              <a:rPr lang="en-US"/>
              <a:t>Click icon to add SmartArt graphic</a:t>
            </a:r>
            <a:endParaRPr lang="en-GB"/>
          </a:p>
        </p:txBody>
      </p:sp>
      <p:sp>
        <p:nvSpPr>
          <p:cNvPr id="18" name="Google Shape;22;p2">
            <a:extLst>
              <a:ext uri="{FF2B5EF4-FFF2-40B4-BE49-F238E27FC236}">
                <a16:creationId xmlns:a16="http://schemas.microsoft.com/office/drawing/2014/main" id="{F1F0E65D-62F5-0E7F-5642-9CA6EDC395D1}"/>
              </a:ext>
            </a:extLst>
          </p:cNvPr>
          <p:cNvSpPr txBox="1">
            <a:spLocks noGrp="1"/>
          </p:cNvSpPr>
          <p:nvPr>
            <p:ph type="body" idx="14" hasCustomPrompt="1"/>
          </p:nvPr>
        </p:nvSpPr>
        <p:spPr>
          <a:xfrm>
            <a:off x="691977" y="1489843"/>
            <a:ext cx="4863002"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1787697407"/>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167092-92FC-A56A-0C25-FD134773C4D7}"/>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a:p>
        </p:txBody>
      </p:sp>
      <p:sp>
        <p:nvSpPr>
          <p:cNvPr id="4" name="Rectangle 3">
            <a:extLst>
              <a:ext uri="{FF2B5EF4-FFF2-40B4-BE49-F238E27FC236}">
                <a16:creationId xmlns:a16="http://schemas.microsoft.com/office/drawing/2014/main" id="{95059A71-1624-522C-8452-10B204277774}"/>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5CBF12E-8AA7-AABC-E302-7B257D69CB92}"/>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D4FE87D4-90D8-3CB7-0032-4EFD8BD19F89}"/>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0" name="Picture 9" descr="A logo on a black background&#10;&#10;AI-generated content may be incorrect.">
            <a:extLst>
              <a:ext uri="{FF2B5EF4-FFF2-40B4-BE49-F238E27FC236}">
                <a16:creationId xmlns:a16="http://schemas.microsoft.com/office/drawing/2014/main" id="{CD481457-9B9F-2FBA-19BF-117C1EEA246E}"/>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7" name="SmartArt Placeholder 14">
            <a:extLst>
              <a:ext uri="{FF2B5EF4-FFF2-40B4-BE49-F238E27FC236}">
                <a16:creationId xmlns:a16="http://schemas.microsoft.com/office/drawing/2014/main" id="{ED176F8B-C226-ADB9-B7B6-54A1F865ED5B}"/>
              </a:ext>
            </a:extLst>
          </p:cNvPr>
          <p:cNvSpPr>
            <a:spLocks noGrp="1"/>
          </p:cNvSpPr>
          <p:nvPr>
            <p:ph type="dgm" sz="quarter" idx="16"/>
          </p:nvPr>
        </p:nvSpPr>
        <p:spPr>
          <a:xfrm>
            <a:off x="6094981" y="564567"/>
            <a:ext cx="5405042" cy="5391172"/>
          </a:xfrm>
        </p:spPr>
        <p:txBody>
          <a:bodyPr/>
          <a:lstStyle/>
          <a:p>
            <a:r>
              <a:rPr lang="en-US"/>
              <a:t>Click icon to add SmartArt graphic</a:t>
            </a:r>
            <a:endParaRPr lang="en-GB"/>
          </a:p>
        </p:txBody>
      </p:sp>
      <p:sp>
        <p:nvSpPr>
          <p:cNvPr id="8" name="Google Shape;21;p2">
            <a:extLst>
              <a:ext uri="{FF2B5EF4-FFF2-40B4-BE49-F238E27FC236}">
                <a16:creationId xmlns:a16="http://schemas.microsoft.com/office/drawing/2014/main" id="{F46D9EF5-2F86-6370-E0D2-F0D0DBB1189A}"/>
              </a:ext>
            </a:extLst>
          </p:cNvPr>
          <p:cNvSpPr txBox="1">
            <a:spLocks noGrp="1"/>
          </p:cNvSpPr>
          <p:nvPr>
            <p:ph type="title" hasCustomPrompt="1"/>
          </p:nvPr>
        </p:nvSpPr>
        <p:spPr>
          <a:xfrm>
            <a:off x="691977" y="564566"/>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9" name="Google Shape;22;p2">
            <a:extLst>
              <a:ext uri="{FF2B5EF4-FFF2-40B4-BE49-F238E27FC236}">
                <a16:creationId xmlns:a16="http://schemas.microsoft.com/office/drawing/2014/main" id="{13825F0D-13AD-D46B-843D-1D3CBC74C23E}"/>
              </a:ext>
            </a:extLst>
          </p:cNvPr>
          <p:cNvSpPr txBox="1">
            <a:spLocks noGrp="1"/>
          </p:cNvSpPr>
          <p:nvPr>
            <p:ph type="body" idx="1" hasCustomPrompt="1"/>
          </p:nvPr>
        </p:nvSpPr>
        <p:spPr>
          <a:xfrm>
            <a:off x="691978" y="1489843"/>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Tree>
    <p:extLst>
      <p:ext uri="{BB962C8B-B14F-4D97-AF65-F5344CB8AC3E}">
        <p14:creationId xmlns:p14="http://schemas.microsoft.com/office/powerpoint/2010/main" val="1915421702"/>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FABF2-6EA2-8BB0-AC99-49C71787D241}"/>
              </a:ext>
            </a:extLst>
          </p:cNvPr>
          <p:cNvSpPr>
            <a:spLocks noGrp="1" noRot="1" noMove="1" noResize="1" noEditPoints="1" noAdjustHandles="1" noChangeArrowheads="1" noChangeShapeType="1"/>
          </p:cNvSpPr>
          <p:nvPr>
            <p:ph type="sldNum" sz="quarter" idx="17"/>
          </p:nvPr>
        </p:nvSpPr>
        <p:spPr/>
        <p:txBody>
          <a:bodyPr/>
          <a:lstStyle/>
          <a:p>
            <a:fld id="{8BF3FF81-66DF-9245-9BA9-AFECB59A0385}" type="slidenum">
              <a:rPr lang="en-US" smtClean="0"/>
              <a:pPr/>
              <a:t>‹#›</a:t>
            </a:fld>
            <a:endParaRPr lang="en-US" dirty="0"/>
          </a:p>
        </p:txBody>
      </p:sp>
      <p:sp>
        <p:nvSpPr>
          <p:cNvPr id="3" name="Rectangle 2">
            <a:extLst>
              <a:ext uri="{FF2B5EF4-FFF2-40B4-BE49-F238E27FC236}">
                <a16:creationId xmlns:a16="http://schemas.microsoft.com/office/drawing/2014/main" id="{450CD84E-53B1-1E42-2544-60CAD0B447A2}"/>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4D8D474-B6E3-DBEC-6921-0659CD0E74A2}"/>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FC55AAF8-F92C-79D0-CBD5-084B6CDDCBED}"/>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7" name="Picture 6" descr="A logo on a black background&#10;&#10;AI-generated content may be incorrect.">
            <a:extLst>
              <a:ext uri="{FF2B5EF4-FFF2-40B4-BE49-F238E27FC236}">
                <a16:creationId xmlns:a16="http://schemas.microsoft.com/office/drawing/2014/main" id="{B6D5D850-C63D-2EA7-06CF-E0034872CB08}"/>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3" name="SmartArt Placeholder 14">
            <a:extLst>
              <a:ext uri="{FF2B5EF4-FFF2-40B4-BE49-F238E27FC236}">
                <a16:creationId xmlns:a16="http://schemas.microsoft.com/office/drawing/2014/main" id="{5EB69A26-DCD6-1AD8-5884-3D17D4B271E1}"/>
              </a:ext>
            </a:extLst>
          </p:cNvPr>
          <p:cNvSpPr>
            <a:spLocks noGrp="1"/>
          </p:cNvSpPr>
          <p:nvPr>
            <p:ph type="dgm" sz="quarter" idx="16"/>
          </p:nvPr>
        </p:nvSpPr>
        <p:spPr>
          <a:xfrm>
            <a:off x="703580" y="560174"/>
            <a:ext cx="5405042" cy="5391444"/>
          </a:xfrm>
        </p:spPr>
        <p:txBody>
          <a:bodyPr/>
          <a:lstStyle/>
          <a:p>
            <a:r>
              <a:rPr lang="en-US"/>
              <a:t>Click icon to add SmartArt graphic</a:t>
            </a:r>
            <a:endParaRPr lang="en-GB"/>
          </a:p>
        </p:txBody>
      </p:sp>
      <p:sp>
        <p:nvSpPr>
          <p:cNvPr id="20" name="Google Shape;22;p2">
            <a:extLst>
              <a:ext uri="{FF2B5EF4-FFF2-40B4-BE49-F238E27FC236}">
                <a16:creationId xmlns:a16="http://schemas.microsoft.com/office/drawing/2014/main" id="{FD15FAB6-EC8E-6C14-FA80-DAF81835317E}"/>
              </a:ext>
            </a:extLst>
          </p:cNvPr>
          <p:cNvSpPr txBox="1">
            <a:spLocks noGrp="1"/>
          </p:cNvSpPr>
          <p:nvPr>
            <p:ph type="body" idx="1" hasCustomPrompt="1"/>
          </p:nvPr>
        </p:nvSpPr>
        <p:spPr>
          <a:xfrm>
            <a:off x="6643818" y="1814508"/>
            <a:ext cx="4863002"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23" name="Google Shape;21;p2">
            <a:extLst>
              <a:ext uri="{FF2B5EF4-FFF2-40B4-BE49-F238E27FC236}">
                <a16:creationId xmlns:a16="http://schemas.microsoft.com/office/drawing/2014/main" id="{AB72EFAA-6E84-9E3D-D162-EAFCA223989F}"/>
              </a:ext>
            </a:extLst>
          </p:cNvPr>
          <p:cNvSpPr txBox="1">
            <a:spLocks noGrp="1"/>
          </p:cNvSpPr>
          <p:nvPr>
            <p:ph type="title" hasCustomPrompt="1"/>
          </p:nvPr>
        </p:nvSpPr>
        <p:spPr>
          <a:xfrm>
            <a:off x="6643817" y="560174"/>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25" name="Google Shape;22;p2">
            <a:extLst>
              <a:ext uri="{FF2B5EF4-FFF2-40B4-BE49-F238E27FC236}">
                <a16:creationId xmlns:a16="http://schemas.microsoft.com/office/drawing/2014/main" id="{B9B06197-3DC4-B7CA-F852-0DCABD37B83E}"/>
              </a:ext>
            </a:extLst>
          </p:cNvPr>
          <p:cNvSpPr txBox="1">
            <a:spLocks noGrp="1"/>
          </p:cNvSpPr>
          <p:nvPr>
            <p:ph type="body" idx="14" hasCustomPrompt="1"/>
          </p:nvPr>
        </p:nvSpPr>
        <p:spPr>
          <a:xfrm>
            <a:off x="6643815" y="1489843"/>
            <a:ext cx="4863003"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5013684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24_Custom Layout" preserve="1">
  <p:cSld name="25_Custom Layout">
    <p:bg>
      <p:bgPr>
        <a:solidFill>
          <a:schemeClr val="tx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D909A1-7841-F908-DB44-70554415A4C8}"/>
              </a:ext>
            </a:extLst>
          </p:cNvPr>
          <p:cNvSpPr>
            <a:spLocks noGrp="1" noRot="1" noMove="1" noResize="1" noEditPoints="1" noAdjustHandles="1" noChangeArrowheads="1" noChangeShapeType="1"/>
          </p:cNvSpPr>
          <p:nvPr>
            <p:ph type="sldNum" sz="quarter" idx="16"/>
          </p:nvPr>
        </p:nvSpPr>
        <p:spPr/>
        <p:txBody>
          <a:bodyPr/>
          <a:lstStyle/>
          <a:p>
            <a:fld id="{8BF3FF81-66DF-9245-9BA9-AFECB59A0385}" type="slidenum">
              <a:rPr lang="en-US" smtClean="0"/>
              <a:pPr/>
              <a:t>‹#›</a:t>
            </a:fld>
            <a:endParaRPr lang="en-US"/>
          </a:p>
        </p:txBody>
      </p:sp>
      <p:sp>
        <p:nvSpPr>
          <p:cNvPr id="3" name="Rectangle 2">
            <a:extLst>
              <a:ext uri="{FF2B5EF4-FFF2-40B4-BE49-F238E27FC236}">
                <a16:creationId xmlns:a16="http://schemas.microsoft.com/office/drawing/2014/main" id="{3B7D492F-2080-FD14-3ADE-12D1D12DF11F}"/>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1B2E62-3390-2351-7E16-C0A2D589299A}"/>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F50F41A2-E115-099B-D5AA-BA5303E4C95C}"/>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7" name="Picture 6" descr="A logo on a black background&#10;&#10;AI-generated content may be incorrect.">
            <a:extLst>
              <a:ext uri="{FF2B5EF4-FFF2-40B4-BE49-F238E27FC236}">
                <a16:creationId xmlns:a16="http://schemas.microsoft.com/office/drawing/2014/main" id="{50CB5A32-2EA6-AFD9-C2A5-D9B55D35EDDA}"/>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8" name="SmartArt Placeholder 14">
            <a:extLst>
              <a:ext uri="{FF2B5EF4-FFF2-40B4-BE49-F238E27FC236}">
                <a16:creationId xmlns:a16="http://schemas.microsoft.com/office/drawing/2014/main" id="{9A53519A-BF04-2241-6ED1-AFDFA400E50B}"/>
              </a:ext>
            </a:extLst>
          </p:cNvPr>
          <p:cNvSpPr>
            <a:spLocks noGrp="1"/>
          </p:cNvSpPr>
          <p:nvPr>
            <p:ph type="dgm" sz="quarter" idx="17"/>
          </p:nvPr>
        </p:nvSpPr>
        <p:spPr>
          <a:xfrm>
            <a:off x="703580" y="560174"/>
            <a:ext cx="5405042" cy="5391443"/>
          </a:xfrm>
        </p:spPr>
        <p:txBody>
          <a:bodyPr/>
          <a:lstStyle/>
          <a:p>
            <a:r>
              <a:rPr lang="en-US"/>
              <a:t>Click icon to add SmartArt graphic</a:t>
            </a:r>
            <a:endParaRPr lang="en-GB"/>
          </a:p>
        </p:txBody>
      </p:sp>
      <p:sp>
        <p:nvSpPr>
          <p:cNvPr id="12" name="Google Shape;22;p2">
            <a:extLst>
              <a:ext uri="{FF2B5EF4-FFF2-40B4-BE49-F238E27FC236}">
                <a16:creationId xmlns:a16="http://schemas.microsoft.com/office/drawing/2014/main" id="{4D86D671-060B-AF6F-7B6C-7DE9A685559A}"/>
              </a:ext>
            </a:extLst>
          </p:cNvPr>
          <p:cNvSpPr txBox="1">
            <a:spLocks noGrp="1"/>
          </p:cNvSpPr>
          <p:nvPr>
            <p:ph type="body" idx="1" hasCustomPrompt="1"/>
          </p:nvPr>
        </p:nvSpPr>
        <p:spPr>
          <a:xfrm>
            <a:off x="6643818" y="1488615"/>
            <a:ext cx="4863002" cy="4465897"/>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15" name="Google Shape;21;p2">
            <a:extLst>
              <a:ext uri="{FF2B5EF4-FFF2-40B4-BE49-F238E27FC236}">
                <a16:creationId xmlns:a16="http://schemas.microsoft.com/office/drawing/2014/main" id="{F6AFF70D-2068-F324-4C3F-C4D6639C9CB0}"/>
              </a:ext>
            </a:extLst>
          </p:cNvPr>
          <p:cNvSpPr txBox="1">
            <a:spLocks noGrp="1"/>
          </p:cNvSpPr>
          <p:nvPr>
            <p:ph type="title" hasCustomPrompt="1"/>
          </p:nvPr>
        </p:nvSpPr>
        <p:spPr>
          <a:xfrm>
            <a:off x="6643817" y="560174"/>
            <a:ext cx="4863002"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Tree>
    <p:extLst>
      <p:ext uri="{BB962C8B-B14F-4D97-AF65-F5344CB8AC3E}">
        <p14:creationId xmlns:p14="http://schemas.microsoft.com/office/powerpoint/2010/main" val="66270950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24_Custom Layout" preserve="1" userDrawn="1">
  <p:cSld name="2/3 text/image (+sub) opt 2 - dark">
    <p:bg>
      <p:bgPr>
        <a:solidFill>
          <a:schemeClr val="bg2"/>
        </a:solidFill>
        <a:effectLst/>
      </p:bgPr>
    </p:bg>
    <p:spTree>
      <p:nvGrpSpPr>
        <p:cNvPr id="1" name="Shape 3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166918-12D6-A90B-85FF-1A2B942179EB}"/>
              </a:ext>
            </a:extLst>
          </p:cNvPr>
          <p:cNvSpPr>
            <a:spLocks noGrp="1" noRot="1" noMove="1" noResize="1" noEditPoints="1" noAdjustHandles="1" noChangeArrowheads="1" noChangeShapeType="1"/>
          </p:cNvSpPr>
          <p:nvPr>
            <p:ph type="sldNum" sz="quarter" idx="15"/>
          </p:nvPr>
        </p:nvSpPr>
        <p:spPr/>
        <p:txBody>
          <a:bodyPr/>
          <a:lstStyle/>
          <a:p>
            <a:fld id="{8BF3FF81-66DF-9245-9BA9-AFECB59A0385}" type="slidenum">
              <a:rPr lang="en-US" smtClean="0"/>
              <a:pPr/>
              <a:t>‹#›</a:t>
            </a:fld>
            <a:endParaRPr lang="en-US"/>
          </a:p>
        </p:txBody>
      </p:sp>
      <p:sp>
        <p:nvSpPr>
          <p:cNvPr id="6" name="Google Shape;22;p2">
            <a:extLst>
              <a:ext uri="{FF2B5EF4-FFF2-40B4-BE49-F238E27FC236}">
                <a16:creationId xmlns:a16="http://schemas.microsoft.com/office/drawing/2014/main" id="{0BAAB22C-D1E4-DF5B-0A37-57F1D095BC17}"/>
              </a:ext>
            </a:extLst>
          </p:cNvPr>
          <p:cNvSpPr txBox="1">
            <a:spLocks noGrp="1"/>
          </p:cNvSpPr>
          <p:nvPr>
            <p:ph type="body" idx="14" hasCustomPrompt="1"/>
          </p:nvPr>
        </p:nvSpPr>
        <p:spPr>
          <a:xfrm>
            <a:off x="4753231" y="1488615"/>
            <a:ext cx="6753588" cy="261447"/>
          </a:xfrm>
          <a:prstGeom prst="rect">
            <a:avLst/>
          </a:prstGeom>
          <a:noFill/>
          <a:ln>
            <a:noFill/>
          </a:ln>
        </p:spPr>
        <p:txBody>
          <a:bodyPr spcFirstLastPara="1" wrap="square" lIns="0" tIns="0" rIns="0" bIns="0" anchor="t" anchorCtr="0">
            <a:noAutofit/>
          </a:bodyPr>
          <a:lstStyle>
            <a:lvl1pPr marL="0" lvl="0" indent="0" algn="l">
              <a:lnSpc>
                <a:spcPct val="100000"/>
              </a:lnSpc>
              <a:spcBef>
                <a:spcPts val="0"/>
              </a:spcBef>
              <a:spcAft>
                <a:spcPts val="0"/>
              </a:spcAft>
              <a:buSzPts val="2400"/>
              <a:buNone/>
              <a:defRPr sz="14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a:t>SUBTITLE, ALL CAPS, SIZE 14</a:t>
            </a:r>
          </a:p>
        </p:txBody>
      </p:sp>
      <p:sp>
        <p:nvSpPr>
          <p:cNvPr id="8" name="Google Shape;21;p2">
            <a:extLst>
              <a:ext uri="{FF2B5EF4-FFF2-40B4-BE49-F238E27FC236}">
                <a16:creationId xmlns:a16="http://schemas.microsoft.com/office/drawing/2014/main" id="{049E6D31-4008-DD60-0EB4-C22955080AD7}"/>
              </a:ext>
            </a:extLst>
          </p:cNvPr>
          <p:cNvSpPr txBox="1">
            <a:spLocks noGrp="1"/>
          </p:cNvSpPr>
          <p:nvPr>
            <p:ph type="title"/>
          </p:nvPr>
        </p:nvSpPr>
        <p:spPr>
          <a:xfrm>
            <a:off x="4753231" y="560174"/>
            <a:ext cx="6753588"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 name="Picture Placeholder 2">
            <a:extLst>
              <a:ext uri="{FF2B5EF4-FFF2-40B4-BE49-F238E27FC236}">
                <a16:creationId xmlns:a16="http://schemas.microsoft.com/office/drawing/2014/main" id="{9BF96044-5014-9E6B-2659-51B3D3027DDF}"/>
              </a:ext>
            </a:extLst>
          </p:cNvPr>
          <p:cNvSpPr>
            <a:spLocks noGrp="1"/>
          </p:cNvSpPr>
          <p:nvPr>
            <p:ph type="pic" sz="quarter" idx="13"/>
          </p:nvPr>
        </p:nvSpPr>
        <p:spPr>
          <a:xfrm>
            <a:off x="685180" y="560174"/>
            <a:ext cx="3479800" cy="5391173"/>
          </a:xfrm>
          <a:prstGeom prst="roundRect">
            <a:avLst>
              <a:gd name="adj" fmla="val 7506"/>
            </a:avLst>
          </a:prstGeom>
        </p:spPr>
        <p:txBody>
          <a:bodyPr/>
          <a:lstStyle>
            <a:lvl1pPr>
              <a:defRPr b="0" i="0"/>
            </a:lvl1pPr>
          </a:lstStyle>
          <a:p>
            <a:r>
              <a:rPr lang="en-US"/>
              <a:t>Click icon to add picture</a:t>
            </a:r>
          </a:p>
        </p:txBody>
      </p:sp>
      <p:sp>
        <p:nvSpPr>
          <p:cNvPr id="11" name="Slide Number Placeholder 1">
            <a:extLst>
              <a:ext uri="{FF2B5EF4-FFF2-40B4-BE49-F238E27FC236}">
                <a16:creationId xmlns:a16="http://schemas.microsoft.com/office/drawing/2014/main" id="{BD4C46A4-BE44-3AD3-8D76-481D38AA73B7}"/>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sp>
        <p:nvSpPr>
          <p:cNvPr id="12" name="Rectangle 11">
            <a:extLst>
              <a:ext uri="{FF2B5EF4-FFF2-40B4-BE49-F238E27FC236}">
                <a16:creationId xmlns:a16="http://schemas.microsoft.com/office/drawing/2014/main" id="{1820664D-439B-6DC4-DDBC-FC5EAC3A4020}"/>
              </a:ext>
            </a:extLst>
          </p:cNvPr>
          <p:cNvSpPr>
            <a:spLocks noGrp="1" noRot="1" noMove="1" noResize="1" noEditPoints="1" noAdjustHandles="1" noChangeArrowheads="1" noChangeShapeType="1"/>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FD8EEF-14D3-55E4-AAD8-CFDE05D4D8B9}"/>
              </a:ext>
            </a:extLst>
          </p:cNvPr>
          <p:cNvSpPr txBox="1">
            <a:spLocks noGrp="1" noRot="1" noMove="1" noResize="1" noEditPoints="1" noAdjustHandles="1" noChangeArrowheads="1" noChangeShapeType="1"/>
          </p:cNvSpPr>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14" name="Slide Number Placeholder 8">
            <a:extLst>
              <a:ext uri="{FF2B5EF4-FFF2-40B4-BE49-F238E27FC236}">
                <a16:creationId xmlns:a16="http://schemas.microsoft.com/office/drawing/2014/main" id="{3415036B-4B72-8949-ED2F-572C7C4C8F65}"/>
              </a:ext>
            </a:extLst>
          </p:cNvPr>
          <p:cNvSpPr txBox="1">
            <a:spLocks noGrp="1" noRot="1" noMove="1" noResize="1" noEditPoints="1" noAdjustHandles="1" noChangeArrowheads="1" noChangeShapeType="1"/>
          </p:cNvSpPr>
          <p:nvPr userDrawn="1"/>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a:p>
        </p:txBody>
      </p:sp>
      <p:pic>
        <p:nvPicPr>
          <p:cNvPr id="15" name="Picture 14" descr="A logo on a black background&#10;&#10;AI-generated content may be incorrect.">
            <a:extLst>
              <a:ext uri="{FF2B5EF4-FFF2-40B4-BE49-F238E27FC236}">
                <a16:creationId xmlns:a16="http://schemas.microsoft.com/office/drawing/2014/main" id="{88CDEE70-499A-9E17-F470-43AB120B5EFF}"/>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3" name="Google Shape;22;p2">
            <a:extLst>
              <a:ext uri="{FF2B5EF4-FFF2-40B4-BE49-F238E27FC236}">
                <a16:creationId xmlns:a16="http://schemas.microsoft.com/office/drawing/2014/main" id="{5DA5C5D7-CE69-D247-4CF1-55C732488830}"/>
              </a:ext>
            </a:extLst>
          </p:cNvPr>
          <p:cNvSpPr txBox="1">
            <a:spLocks noGrp="1"/>
          </p:cNvSpPr>
          <p:nvPr>
            <p:ph type="body" idx="1" hasCustomPrompt="1"/>
          </p:nvPr>
        </p:nvSpPr>
        <p:spPr>
          <a:xfrm>
            <a:off x="4753231" y="1814508"/>
            <a:ext cx="6753589"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1"/>
              </a:buClr>
              <a:buSzPct val="100000"/>
              <a:buFont typeface="Arial" panose="020B0604020202020204" pitchFamily="34" charset="0"/>
              <a:buNone/>
              <a:defRPr sz="1600" b="0" i="0"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1pPr>
            <a:lvl2pPr marL="271462" lvl="1" indent="0" algn="l">
              <a:lnSpc>
                <a:spcPct val="100000"/>
              </a:lnSpc>
              <a:spcBef>
                <a:spcPts val="0"/>
              </a:spcBef>
              <a:spcAft>
                <a:spcPts val="600"/>
              </a:spcAft>
              <a:buClr>
                <a:schemeClr val="accent1"/>
              </a:buClr>
              <a:buSzPct val="100000"/>
              <a:buFont typeface="Arial" panose="020B0604020202020204" pitchFamily="34" charset="0"/>
              <a:buNone/>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a:t>Calibri, font size 16</a:t>
            </a:r>
          </a:p>
          <a:p>
            <a:pPr lvl="1"/>
            <a:endParaRPr lang="en-GB"/>
          </a:p>
        </p:txBody>
      </p:sp>
    </p:spTree>
    <p:extLst>
      <p:ext uri="{BB962C8B-B14F-4D97-AF65-F5344CB8AC3E}">
        <p14:creationId xmlns:p14="http://schemas.microsoft.com/office/powerpoint/2010/main" val="22701645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3_Custom Layout">
    <p:bg>
      <p:bgPr>
        <a:solidFill>
          <a:schemeClr val="tx2"/>
        </a:solidFill>
        <a:effectLst/>
      </p:bgPr>
    </p:bg>
    <p:spTree>
      <p:nvGrpSpPr>
        <p:cNvPr id="1" name="Shape 40"/>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6D7ED2-BDD2-9EAC-9B5D-F9666CDC0E81}"/>
              </a:ext>
            </a:extLst>
          </p:cNvPr>
          <p:cNvSpPr>
            <a:spLocks noGrp="1"/>
          </p:cNvSpPr>
          <p:nvPr>
            <p:ph type="sldNum" sz="quarter" idx="15"/>
          </p:nvPr>
        </p:nvSpPr>
        <p:spPr/>
        <p:txBody>
          <a:bodyPr/>
          <a:lstStyle/>
          <a:p>
            <a:fld id="{8BF3FF81-66DF-9245-9BA9-AFECB59A0385}" type="slidenum">
              <a:rPr lang="en-US" smtClean="0"/>
              <a:pPr/>
              <a:t>‹#›</a:t>
            </a:fld>
            <a:endParaRPr lang="en-US"/>
          </a:p>
        </p:txBody>
      </p:sp>
      <p:sp>
        <p:nvSpPr>
          <p:cNvPr id="8" name="Google Shape;21;p2">
            <a:extLst>
              <a:ext uri="{FF2B5EF4-FFF2-40B4-BE49-F238E27FC236}">
                <a16:creationId xmlns:a16="http://schemas.microsoft.com/office/drawing/2014/main" id="{ED45A62F-170E-F483-01CD-5BC38CB1C7BF}"/>
              </a:ext>
            </a:extLst>
          </p:cNvPr>
          <p:cNvSpPr txBox="1">
            <a:spLocks noGrp="1"/>
          </p:cNvSpPr>
          <p:nvPr>
            <p:ph type="title" hasCustomPrompt="1"/>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9" name="Google Shape;22;p2">
            <a:extLst>
              <a:ext uri="{FF2B5EF4-FFF2-40B4-BE49-F238E27FC236}">
                <a16:creationId xmlns:a16="http://schemas.microsoft.com/office/drawing/2014/main" id="{D2867F0C-6ADC-734F-9658-CA6FD6F371AF}"/>
              </a:ext>
            </a:extLst>
          </p:cNvPr>
          <p:cNvSpPr txBox="1">
            <a:spLocks noGrp="1"/>
          </p:cNvSpPr>
          <p:nvPr>
            <p:ph type="body" idx="1" hasCustomPrompt="1"/>
          </p:nvPr>
        </p:nvSpPr>
        <p:spPr>
          <a:xfrm>
            <a:off x="691978" y="1815736"/>
            <a:ext cx="10774436" cy="4140004"/>
          </a:xfrm>
          <a:prstGeom prst="rect">
            <a:avLst/>
          </a:prstGeom>
          <a:noFill/>
          <a:ln>
            <a:noFill/>
          </a:ln>
        </p:spPr>
        <p:txBody>
          <a:bodyPr spcFirstLastPara="1" wrap="square" lIns="0" tIns="0" rIns="0" bIns="0" anchor="t" anchorCtr="0">
            <a:normAutofit/>
          </a:bodyPr>
          <a:lstStyle>
            <a:lvl1pPr marL="0" lvl="0" indent="0" algn="l">
              <a:lnSpc>
                <a:spcPct val="100000"/>
              </a:lnSpc>
              <a:spcBef>
                <a:spcPts val="0"/>
              </a:spcBef>
              <a:spcAft>
                <a:spcPts val="600"/>
              </a:spcAft>
              <a:buClr>
                <a:schemeClr val="accent3"/>
              </a:buClr>
              <a:buSzPct val="100000"/>
              <a:buFont typeface="Arial" panose="020B0604020202020204" pitchFamily="34" charset="0"/>
              <a:buNone/>
              <a:defRPr sz="1600" b="0" i="0" cap="none">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444500" lvl="1" indent="-173038" algn="l">
              <a:lnSpc>
                <a:spcPct val="100000"/>
              </a:lnSpc>
              <a:spcBef>
                <a:spcPts val="0"/>
              </a:spcBef>
              <a:spcAft>
                <a:spcPts val="600"/>
              </a:spcAft>
              <a:buClr>
                <a:schemeClr val="accent3"/>
              </a:buClr>
              <a:buSzPct val="100000"/>
              <a:buFont typeface="Arial" panose="020B0604020202020204" pitchFamily="34" charset="0"/>
              <a:buChar char="•"/>
              <a:defRPr sz="1600"/>
            </a:lvl2pPr>
            <a:lvl3pPr marL="534988" lvl="2" indent="0" algn="l">
              <a:lnSpc>
                <a:spcPct val="100000"/>
              </a:lnSpc>
              <a:spcBef>
                <a:spcPts val="0"/>
              </a:spcBef>
              <a:spcAft>
                <a:spcPts val="600"/>
              </a:spcAft>
              <a:buClr>
                <a:schemeClr val="accent3"/>
              </a:buClr>
              <a:buSzPts val="1800"/>
              <a:buFont typeface="Arial" panose="020B0604020202020204" pitchFamily="34" charset="0"/>
              <a:buNone/>
              <a:defRPr b="0" spc="0">
                <a:latin typeface="Calibri" panose="020F0502020204030204" pitchFamily="34" charset="0"/>
                <a:ea typeface="Calibri" panose="020F0502020204030204" pitchFamily="34" charset="0"/>
                <a:cs typeface="Calibri" panose="020F0502020204030204" pitchFamily="34" charset="0"/>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dirty="0"/>
              <a:t>Calibri, font size 16</a:t>
            </a:r>
          </a:p>
        </p:txBody>
      </p:sp>
      <p:sp>
        <p:nvSpPr>
          <p:cNvPr id="11" name="Slide Number Placeholder 2">
            <a:extLst>
              <a:ext uri="{FF2B5EF4-FFF2-40B4-BE49-F238E27FC236}">
                <a16:creationId xmlns:a16="http://schemas.microsoft.com/office/drawing/2014/main" id="{7CA7D4B8-79B8-B145-93B2-6726FBF5EE02}"/>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2" name="Slide Number Placeholder 1">
            <a:extLst>
              <a:ext uri="{FF2B5EF4-FFF2-40B4-BE49-F238E27FC236}">
                <a16:creationId xmlns:a16="http://schemas.microsoft.com/office/drawing/2014/main" id="{7D8D7721-8EA5-CB12-9250-8A4C6E9DD0B4}"/>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3" name="Rectangle 12">
            <a:extLst>
              <a:ext uri="{FF2B5EF4-FFF2-40B4-BE49-F238E27FC236}">
                <a16:creationId xmlns:a16="http://schemas.microsoft.com/office/drawing/2014/main" id="{7EF8706B-FEE6-5081-BFB1-E46BD3A313E4}"/>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E5B11BE-6701-7C75-3063-CC24FEFA5C81}"/>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5" name="Slide Number Placeholder 8">
            <a:extLst>
              <a:ext uri="{FF2B5EF4-FFF2-40B4-BE49-F238E27FC236}">
                <a16:creationId xmlns:a16="http://schemas.microsoft.com/office/drawing/2014/main" id="{B1B2CD7A-E160-CBB4-5DA8-2D4F66294FB2}"/>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6" name="Picture 15" descr="A logo on a black background&#10;&#10;AI-generated content may be incorrect.">
            <a:extLst>
              <a:ext uri="{FF2B5EF4-FFF2-40B4-BE49-F238E27FC236}">
                <a16:creationId xmlns:a16="http://schemas.microsoft.com/office/drawing/2014/main" id="{F8990E20-048C-0B22-D97F-F28850E220DE}"/>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8" name="Google Shape;22;p2">
            <a:extLst>
              <a:ext uri="{FF2B5EF4-FFF2-40B4-BE49-F238E27FC236}">
                <a16:creationId xmlns:a16="http://schemas.microsoft.com/office/drawing/2014/main" id="{C331E3B8-AE8A-7986-17AF-0B109ACC7095}"/>
              </a:ext>
            </a:extLst>
          </p:cNvPr>
          <p:cNvSpPr txBox="1">
            <a:spLocks noGrp="1"/>
          </p:cNvSpPr>
          <p:nvPr>
            <p:ph type="body" idx="14" hasCustomPrompt="1"/>
          </p:nvPr>
        </p:nvSpPr>
        <p:spPr>
          <a:xfrm>
            <a:off x="691976" y="1489843"/>
            <a:ext cx="10774435"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91270360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4_Custom Layout">
    <p:bg>
      <p:bgPr>
        <a:solidFill>
          <a:schemeClr val="tx2"/>
        </a:solidFill>
        <a:effectLst/>
      </p:bgPr>
    </p:bg>
    <p:spTree>
      <p:nvGrpSpPr>
        <p:cNvPr id="1" name="Shape 40"/>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A1E9E3-52FC-928A-7762-6DC7DFBFCE86}"/>
              </a:ext>
            </a:extLst>
          </p:cNvPr>
          <p:cNvSpPr>
            <a:spLocks noGrp="1"/>
          </p:cNvSpPr>
          <p:nvPr>
            <p:ph type="sldNum" sz="quarter" idx="14"/>
          </p:nvPr>
        </p:nvSpPr>
        <p:spPr/>
        <p:txBody>
          <a:bodyPr/>
          <a:lstStyle/>
          <a:p>
            <a:fld id="{8BF3FF81-66DF-9245-9BA9-AFECB59A0385}" type="slidenum">
              <a:rPr lang="en-US" smtClean="0"/>
              <a:pPr/>
              <a:t>‹#›</a:t>
            </a:fld>
            <a:endParaRPr lang="en-US"/>
          </a:p>
        </p:txBody>
      </p:sp>
      <p:sp>
        <p:nvSpPr>
          <p:cNvPr id="6" name="Google Shape;21;p2">
            <a:extLst>
              <a:ext uri="{FF2B5EF4-FFF2-40B4-BE49-F238E27FC236}">
                <a16:creationId xmlns:a16="http://schemas.microsoft.com/office/drawing/2014/main" id="{E0969DE6-CEEA-8C8D-79FE-151857CC46B0}"/>
              </a:ext>
            </a:extLst>
          </p:cNvPr>
          <p:cNvSpPr txBox="1">
            <a:spLocks noGrp="1"/>
          </p:cNvSpPr>
          <p:nvPr>
            <p:ph type="title" hasCustomPrompt="1"/>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9" name="Table Placeholder 8">
            <a:extLst>
              <a:ext uri="{FF2B5EF4-FFF2-40B4-BE49-F238E27FC236}">
                <a16:creationId xmlns:a16="http://schemas.microsoft.com/office/drawing/2014/main" id="{C2FF6980-009C-4273-531D-7630AA8FFDCD}"/>
              </a:ext>
            </a:extLst>
          </p:cNvPr>
          <p:cNvSpPr>
            <a:spLocks noGrp="1"/>
          </p:cNvSpPr>
          <p:nvPr>
            <p:ph type="tbl" sz="quarter" idx="16"/>
          </p:nvPr>
        </p:nvSpPr>
        <p:spPr>
          <a:xfrm>
            <a:off x="692150" y="1933204"/>
            <a:ext cx="10774263" cy="4022535"/>
          </a:xfrm>
        </p:spPr>
        <p:txBody>
          <a:bodyPr/>
          <a:lstStyle/>
          <a:p>
            <a:r>
              <a:rPr lang="en-US"/>
              <a:t>Click icon to add table</a:t>
            </a:r>
            <a:endParaRPr lang="en-GB"/>
          </a:p>
        </p:txBody>
      </p:sp>
      <p:sp>
        <p:nvSpPr>
          <p:cNvPr id="14" name="Slide Number Placeholder 2">
            <a:extLst>
              <a:ext uri="{FF2B5EF4-FFF2-40B4-BE49-F238E27FC236}">
                <a16:creationId xmlns:a16="http://schemas.microsoft.com/office/drawing/2014/main" id="{1EA59528-5265-76F1-B6E5-51F06C1F6D94}"/>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5" name="Slide Number Placeholder 1">
            <a:extLst>
              <a:ext uri="{FF2B5EF4-FFF2-40B4-BE49-F238E27FC236}">
                <a16:creationId xmlns:a16="http://schemas.microsoft.com/office/drawing/2014/main" id="{9521A774-EA06-882A-76A6-68A29B034313}"/>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6" name="Rectangle 15">
            <a:extLst>
              <a:ext uri="{FF2B5EF4-FFF2-40B4-BE49-F238E27FC236}">
                <a16:creationId xmlns:a16="http://schemas.microsoft.com/office/drawing/2014/main" id="{6A336096-6A97-A299-6B84-6D59EF6CA2D7}"/>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214639E-1DFB-A0F2-C1EA-CBC219B245E0}"/>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8" name="Slide Number Placeholder 8">
            <a:extLst>
              <a:ext uri="{FF2B5EF4-FFF2-40B4-BE49-F238E27FC236}">
                <a16:creationId xmlns:a16="http://schemas.microsoft.com/office/drawing/2014/main" id="{E8B00E83-DA18-A1E9-1B02-778EF9BBCB6E}"/>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9" name="Picture 18" descr="A logo on a black background&#10;&#10;AI-generated content may be incorrect.">
            <a:extLst>
              <a:ext uri="{FF2B5EF4-FFF2-40B4-BE49-F238E27FC236}">
                <a16:creationId xmlns:a16="http://schemas.microsoft.com/office/drawing/2014/main" id="{0F94C15A-A750-B7D3-4EC1-C3A01D812D22}"/>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1" name="Google Shape;22;p2">
            <a:extLst>
              <a:ext uri="{FF2B5EF4-FFF2-40B4-BE49-F238E27FC236}">
                <a16:creationId xmlns:a16="http://schemas.microsoft.com/office/drawing/2014/main" id="{E61A3792-42BB-012F-F5ED-3D34EC0A08F8}"/>
              </a:ext>
            </a:extLst>
          </p:cNvPr>
          <p:cNvSpPr txBox="1">
            <a:spLocks noGrp="1"/>
          </p:cNvSpPr>
          <p:nvPr>
            <p:ph type="body" idx="17" hasCustomPrompt="1"/>
          </p:nvPr>
        </p:nvSpPr>
        <p:spPr>
          <a:xfrm>
            <a:off x="691976" y="1489843"/>
            <a:ext cx="10774435"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2096232366"/>
      </p:ext>
    </p:extLst>
  </p:cSld>
  <p:clrMapOvr>
    <a:masterClrMapping/>
  </p:clrMapOvr>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4_Custom Layout">
    <p:bg>
      <p:bgPr>
        <a:solidFill>
          <a:schemeClr val="tx2"/>
        </a:solidFill>
        <a:effectLst/>
      </p:bgPr>
    </p:bg>
    <p:spTree>
      <p:nvGrpSpPr>
        <p:cNvPr id="1" name="Shape 40"/>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1A1E9E3-52FC-928A-7762-6DC7DFBFCE86}"/>
              </a:ext>
            </a:extLst>
          </p:cNvPr>
          <p:cNvSpPr>
            <a:spLocks noGrp="1"/>
          </p:cNvSpPr>
          <p:nvPr>
            <p:ph type="sldNum" sz="quarter" idx="14"/>
          </p:nvPr>
        </p:nvSpPr>
        <p:spPr/>
        <p:txBody>
          <a:bodyPr/>
          <a:lstStyle/>
          <a:p>
            <a:fld id="{8BF3FF81-66DF-9245-9BA9-AFECB59A0385}" type="slidenum">
              <a:rPr lang="en-US" smtClean="0"/>
              <a:pPr/>
              <a:t>‹#›</a:t>
            </a:fld>
            <a:endParaRPr lang="en-US" dirty="0"/>
          </a:p>
        </p:txBody>
      </p:sp>
      <p:sp>
        <p:nvSpPr>
          <p:cNvPr id="6" name="Google Shape;21;p2">
            <a:extLst>
              <a:ext uri="{FF2B5EF4-FFF2-40B4-BE49-F238E27FC236}">
                <a16:creationId xmlns:a16="http://schemas.microsoft.com/office/drawing/2014/main" id="{E0969DE6-CEEA-8C8D-79FE-151857CC46B0}"/>
              </a:ext>
            </a:extLst>
          </p:cNvPr>
          <p:cNvSpPr txBox="1">
            <a:spLocks noGrp="1"/>
          </p:cNvSpPr>
          <p:nvPr>
            <p:ph type="title" hasCustomPrompt="1"/>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2" name="SmartArt Placeholder 14">
            <a:extLst>
              <a:ext uri="{FF2B5EF4-FFF2-40B4-BE49-F238E27FC236}">
                <a16:creationId xmlns:a16="http://schemas.microsoft.com/office/drawing/2014/main" id="{3BBC76E8-5F16-2B17-D0B8-6F1408C54396}"/>
              </a:ext>
            </a:extLst>
          </p:cNvPr>
          <p:cNvSpPr>
            <a:spLocks noGrp="1"/>
          </p:cNvSpPr>
          <p:nvPr>
            <p:ph type="dgm" sz="quarter" idx="16"/>
          </p:nvPr>
        </p:nvSpPr>
        <p:spPr>
          <a:xfrm>
            <a:off x="691977" y="1933203"/>
            <a:ext cx="10808046" cy="4022536"/>
          </a:xfrm>
        </p:spPr>
        <p:txBody>
          <a:bodyPr/>
          <a:lstStyle/>
          <a:p>
            <a:r>
              <a:rPr lang="en-US"/>
              <a:t>Click icon to add SmartArt graphic</a:t>
            </a:r>
            <a:endParaRPr lang="en-GB"/>
          </a:p>
        </p:txBody>
      </p:sp>
      <p:sp>
        <p:nvSpPr>
          <p:cNvPr id="3" name="Slide Number Placeholder 2">
            <a:extLst>
              <a:ext uri="{FF2B5EF4-FFF2-40B4-BE49-F238E27FC236}">
                <a16:creationId xmlns:a16="http://schemas.microsoft.com/office/drawing/2014/main" id="{F048CA7A-3F27-E366-DB53-9843E70C76E0}"/>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4" name="Slide Number Placeholder 1">
            <a:extLst>
              <a:ext uri="{FF2B5EF4-FFF2-40B4-BE49-F238E27FC236}">
                <a16:creationId xmlns:a16="http://schemas.microsoft.com/office/drawing/2014/main" id="{CD17E7B5-E395-0982-E834-B1B87A63279A}"/>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8" name="Rectangle 7">
            <a:extLst>
              <a:ext uri="{FF2B5EF4-FFF2-40B4-BE49-F238E27FC236}">
                <a16:creationId xmlns:a16="http://schemas.microsoft.com/office/drawing/2014/main" id="{580DDCE7-9DFE-B34B-8864-291303738713}"/>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77B748-9534-882A-76C9-00F7C325017C}"/>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0" name="Slide Number Placeholder 8">
            <a:extLst>
              <a:ext uri="{FF2B5EF4-FFF2-40B4-BE49-F238E27FC236}">
                <a16:creationId xmlns:a16="http://schemas.microsoft.com/office/drawing/2014/main" id="{016A439C-7D6A-5DC6-A300-ACFCB9B0CB20}"/>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1" name="Picture 10" descr="A logo on a black background&#10;&#10;AI-generated content may be incorrect.">
            <a:extLst>
              <a:ext uri="{FF2B5EF4-FFF2-40B4-BE49-F238E27FC236}">
                <a16:creationId xmlns:a16="http://schemas.microsoft.com/office/drawing/2014/main" id="{DFD91522-70A9-0E1F-B1F9-6182837EBCD6}"/>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3" name="Google Shape;22;p2">
            <a:extLst>
              <a:ext uri="{FF2B5EF4-FFF2-40B4-BE49-F238E27FC236}">
                <a16:creationId xmlns:a16="http://schemas.microsoft.com/office/drawing/2014/main" id="{0730822E-B6EE-55B1-26AE-F2E4FAB5681E}"/>
              </a:ext>
            </a:extLst>
          </p:cNvPr>
          <p:cNvSpPr txBox="1">
            <a:spLocks noGrp="1"/>
          </p:cNvSpPr>
          <p:nvPr>
            <p:ph type="body" idx="17" hasCustomPrompt="1"/>
          </p:nvPr>
        </p:nvSpPr>
        <p:spPr>
          <a:xfrm>
            <a:off x="691976" y="1489843"/>
            <a:ext cx="10774435"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7789262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4_Custom Layout">
    <p:bg>
      <p:bgPr>
        <a:solidFill>
          <a:schemeClr val="tx2"/>
        </a:solidFill>
        <a:effectLst/>
      </p:bgPr>
    </p:bg>
    <p:spTree>
      <p:nvGrpSpPr>
        <p:cNvPr id="1" name="Shape 40"/>
        <p:cNvGrpSpPr/>
        <p:nvPr/>
      </p:nvGrpSpPr>
      <p:grpSpPr>
        <a:xfrm>
          <a:off x="0" y="0"/>
          <a:ext cx="0" cy="0"/>
          <a:chOff x="0" y="0"/>
          <a:chExt cx="0" cy="0"/>
        </a:xfrm>
      </p:grpSpPr>
      <p:sp>
        <p:nvSpPr>
          <p:cNvPr id="7" name="Picture Placeholder 5">
            <a:extLst>
              <a:ext uri="{FF2B5EF4-FFF2-40B4-BE49-F238E27FC236}">
                <a16:creationId xmlns:a16="http://schemas.microsoft.com/office/drawing/2014/main" id="{492949D2-61F6-DC95-E997-E390C89F0FB6}"/>
              </a:ext>
            </a:extLst>
          </p:cNvPr>
          <p:cNvSpPr>
            <a:spLocks noGrp="1"/>
          </p:cNvSpPr>
          <p:nvPr>
            <p:ph type="pic" sz="quarter" idx="14"/>
          </p:nvPr>
        </p:nvSpPr>
        <p:spPr>
          <a:xfrm>
            <a:off x="691977" y="1949450"/>
            <a:ext cx="10774436" cy="3973920"/>
          </a:xfrm>
          <a:prstGeom prst="roundRect">
            <a:avLst>
              <a:gd name="adj" fmla="val 8326"/>
            </a:avLst>
          </a:prstGeom>
        </p:spPr>
        <p:txBody>
          <a:bodyPr/>
          <a:lstStyle>
            <a:lvl1pPr>
              <a:defRPr b="0" i="0"/>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AF514B5E-BDC7-1FFA-F17A-6705EE19BA2A}"/>
              </a:ext>
            </a:extLst>
          </p:cNvPr>
          <p:cNvSpPr>
            <a:spLocks noGrp="1"/>
          </p:cNvSpPr>
          <p:nvPr>
            <p:ph type="sldNum" sz="quarter" idx="15"/>
          </p:nvPr>
        </p:nvSpPr>
        <p:spPr/>
        <p:txBody>
          <a:bodyPr/>
          <a:lstStyle/>
          <a:p>
            <a:fld id="{8BF3FF81-66DF-9245-9BA9-AFECB59A0385}" type="slidenum">
              <a:rPr lang="en-US" smtClean="0"/>
              <a:pPr/>
              <a:t>‹#›</a:t>
            </a:fld>
            <a:endParaRPr lang="en-US"/>
          </a:p>
        </p:txBody>
      </p:sp>
      <p:sp>
        <p:nvSpPr>
          <p:cNvPr id="10" name="Google Shape;21;p2">
            <a:extLst>
              <a:ext uri="{FF2B5EF4-FFF2-40B4-BE49-F238E27FC236}">
                <a16:creationId xmlns:a16="http://schemas.microsoft.com/office/drawing/2014/main" id="{3AB8DAC0-A7E4-A23E-72EF-3E3814F1A0AE}"/>
              </a:ext>
            </a:extLst>
          </p:cNvPr>
          <p:cNvSpPr txBox="1">
            <a:spLocks noGrp="1"/>
          </p:cNvSpPr>
          <p:nvPr>
            <p:ph type="title" hasCustomPrompt="1"/>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13" name="Slide Number Placeholder 2">
            <a:extLst>
              <a:ext uri="{FF2B5EF4-FFF2-40B4-BE49-F238E27FC236}">
                <a16:creationId xmlns:a16="http://schemas.microsoft.com/office/drawing/2014/main" id="{7B1ADBEC-6E20-B423-2BE9-5CF40548E83C}"/>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4" name="Slide Number Placeholder 1">
            <a:extLst>
              <a:ext uri="{FF2B5EF4-FFF2-40B4-BE49-F238E27FC236}">
                <a16:creationId xmlns:a16="http://schemas.microsoft.com/office/drawing/2014/main" id="{75891C0B-6FDD-ECC4-9EE6-0E7CE17F4C96}"/>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5" name="Rectangle 14">
            <a:extLst>
              <a:ext uri="{FF2B5EF4-FFF2-40B4-BE49-F238E27FC236}">
                <a16:creationId xmlns:a16="http://schemas.microsoft.com/office/drawing/2014/main" id="{9F9F96EE-6E27-6062-C6EA-B08BCAA3F13B}"/>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8791C92-2E7A-6C2D-B84A-B2E136CFBD5D}"/>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7" name="Slide Number Placeholder 8">
            <a:extLst>
              <a:ext uri="{FF2B5EF4-FFF2-40B4-BE49-F238E27FC236}">
                <a16:creationId xmlns:a16="http://schemas.microsoft.com/office/drawing/2014/main" id="{8F01FCA4-FF78-F65E-FFDA-5FFF2980845E}"/>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8" name="Picture 17" descr="A logo on a black background&#10;&#10;AI-generated content may be incorrect.">
            <a:extLst>
              <a:ext uri="{FF2B5EF4-FFF2-40B4-BE49-F238E27FC236}">
                <a16:creationId xmlns:a16="http://schemas.microsoft.com/office/drawing/2014/main" id="{F791A721-3F7B-17A0-2C07-E45AD0341423}"/>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0" name="Google Shape;22;p2">
            <a:extLst>
              <a:ext uri="{FF2B5EF4-FFF2-40B4-BE49-F238E27FC236}">
                <a16:creationId xmlns:a16="http://schemas.microsoft.com/office/drawing/2014/main" id="{6165952B-D4D4-C567-00EC-FC7F7CAD7EBC}"/>
              </a:ext>
            </a:extLst>
          </p:cNvPr>
          <p:cNvSpPr txBox="1">
            <a:spLocks noGrp="1"/>
          </p:cNvSpPr>
          <p:nvPr>
            <p:ph type="body" idx="16" hasCustomPrompt="1"/>
          </p:nvPr>
        </p:nvSpPr>
        <p:spPr>
          <a:xfrm>
            <a:off x="691976" y="1489843"/>
            <a:ext cx="10774435"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3922717112"/>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73_Custom Layout" preserve="1">
  <p:cSld name="74_Custom Layout">
    <p:bg>
      <p:bgPr>
        <a:solidFill>
          <a:schemeClr val="tx2"/>
        </a:solidFill>
        <a:effectLst/>
      </p:bgPr>
    </p:bg>
    <p:spTree>
      <p:nvGrpSpPr>
        <p:cNvPr id="1" name="Shape 40"/>
        <p:cNvGrpSpPr/>
        <p:nvPr/>
      </p:nvGrpSpPr>
      <p:grpSpPr>
        <a:xfrm>
          <a:off x="0" y="0"/>
          <a:ext cx="0" cy="0"/>
          <a:chOff x="0" y="0"/>
          <a:chExt cx="0" cy="0"/>
        </a:xfrm>
      </p:grpSpPr>
      <p:sp>
        <p:nvSpPr>
          <p:cNvPr id="7" name="Media Placeholder 5">
            <a:extLst>
              <a:ext uri="{FF2B5EF4-FFF2-40B4-BE49-F238E27FC236}">
                <a16:creationId xmlns:a16="http://schemas.microsoft.com/office/drawing/2014/main" id="{011492F5-41C3-B14E-6F60-3217E1261450}"/>
              </a:ext>
            </a:extLst>
          </p:cNvPr>
          <p:cNvSpPr>
            <a:spLocks noGrp="1"/>
          </p:cNvSpPr>
          <p:nvPr>
            <p:ph type="media" sz="quarter" idx="14"/>
          </p:nvPr>
        </p:nvSpPr>
        <p:spPr>
          <a:xfrm>
            <a:off x="691977" y="1948266"/>
            <a:ext cx="10774436" cy="3975104"/>
          </a:xfrm>
          <a:prstGeom prst="roundRect">
            <a:avLst>
              <a:gd name="adj" fmla="val 8329"/>
            </a:avLst>
          </a:prstGeom>
        </p:spPr>
        <p:txBody>
          <a:bodyPr/>
          <a:lstStyle>
            <a:lvl1pPr>
              <a:defRPr b="0" i="0"/>
            </a:lvl1pPr>
          </a:lstStyle>
          <a:p>
            <a:r>
              <a:rPr lang="en-US"/>
              <a:t>Click icon to add media</a:t>
            </a:r>
            <a:endParaRPr lang="en-US" dirty="0"/>
          </a:p>
        </p:txBody>
      </p:sp>
      <p:sp>
        <p:nvSpPr>
          <p:cNvPr id="3" name="Slide Number Placeholder 2">
            <a:extLst>
              <a:ext uri="{FF2B5EF4-FFF2-40B4-BE49-F238E27FC236}">
                <a16:creationId xmlns:a16="http://schemas.microsoft.com/office/drawing/2014/main" id="{ED0A20B7-22F7-1588-1189-6FC38FB2294A}"/>
              </a:ext>
            </a:extLst>
          </p:cNvPr>
          <p:cNvSpPr>
            <a:spLocks noGrp="1"/>
          </p:cNvSpPr>
          <p:nvPr>
            <p:ph type="sldNum" sz="quarter" idx="15"/>
          </p:nvPr>
        </p:nvSpPr>
        <p:spPr/>
        <p:txBody>
          <a:bodyPr/>
          <a:lstStyle/>
          <a:p>
            <a:fld id="{8BF3FF81-66DF-9245-9BA9-AFECB59A0385}" type="slidenum">
              <a:rPr lang="en-US" smtClean="0"/>
              <a:pPr/>
              <a:t>‹#›</a:t>
            </a:fld>
            <a:endParaRPr lang="en-US" dirty="0"/>
          </a:p>
        </p:txBody>
      </p:sp>
      <p:sp>
        <p:nvSpPr>
          <p:cNvPr id="5" name="Google Shape;21;p2">
            <a:extLst>
              <a:ext uri="{FF2B5EF4-FFF2-40B4-BE49-F238E27FC236}">
                <a16:creationId xmlns:a16="http://schemas.microsoft.com/office/drawing/2014/main" id="{BFC61242-EC75-2401-5AA9-F47717744C39}"/>
              </a:ext>
            </a:extLst>
          </p:cNvPr>
          <p:cNvSpPr txBox="1">
            <a:spLocks noGrp="1"/>
          </p:cNvSpPr>
          <p:nvPr>
            <p:ph type="title" hasCustomPrompt="1"/>
          </p:nvPr>
        </p:nvSpPr>
        <p:spPr>
          <a:xfrm>
            <a:off x="691977" y="564566"/>
            <a:ext cx="10774436" cy="743364"/>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sz="3500" b="0" i="1" u="none" strike="noStrike" cap="none" dirty="0">
                <a:solidFill>
                  <a:schemeClr val="tx1"/>
                </a:solidFill>
                <a:latin typeface="Times New Roman" panose="02020603050405020304" pitchFamily="18" charset="0"/>
                <a:cs typeface="Times New Roman" panose="02020603050405020304" pitchFamily="18" charset="0"/>
                <a:sym typeface="Arial"/>
              </a:rPr>
              <a:t>Click to add heading</a:t>
            </a:r>
            <a:endParaRPr dirty="0"/>
          </a:p>
        </p:txBody>
      </p:sp>
      <p:sp>
        <p:nvSpPr>
          <p:cNvPr id="8" name="Slide Number Placeholder 2">
            <a:extLst>
              <a:ext uri="{FF2B5EF4-FFF2-40B4-BE49-F238E27FC236}">
                <a16:creationId xmlns:a16="http://schemas.microsoft.com/office/drawing/2014/main" id="{23F4E304-DE4D-CA08-5AB6-7B94C42971DD}"/>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9" name="Slide Number Placeholder 1">
            <a:extLst>
              <a:ext uri="{FF2B5EF4-FFF2-40B4-BE49-F238E27FC236}">
                <a16:creationId xmlns:a16="http://schemas.microsoft.com/office/drawing/2014/main" id="{AED893EC-2812-03D6-E096-0708C3CD2BB9}"/>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sp>
        <p:nvSpPr>
          <p:cNvPr id="10" name="Rectangle 9">
            <a:extLst>
              <a:ext uri="{FF2B5EF4-FFF2-40B4-BE49-F238E27FC236}">
                <a16:creationId xmlns:a16="http://schemas.microsoft.com/office/drawing/2014/main" id="{D4934079-5AD6-875F-01F1-3C67E56BD9AB}"/>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1D50317-0C05-291D-4872-CA214D083A08}"/>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12" name="Slide Number Placeholder 8">
            <a:extLst>
              <a:ext uri="{FF2B5EF4-FFF2-40B4-BE49-F238E27FC236}">
                <a16:creationId xmlns:a16="http://schemas.microsoft.com/office/drawing/2014/main" id="{E0D6EA6B-B2B9-1E89-1C06-20BB6ABBD6DB}"/>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13" name="Picture 12" descr="A logo on a black background&#10;&#10;AI-generated content may be incorrect.">
            <a:extLst>
              <a:ext uri="{FF2B5EF4-FFF2-40B4-BE49-F238E27FC236}">
                <a16:creationId xmlns:a16="http://schemas.microsoft.com/office/drawing/2014/main" id="{B8723418-CB6B-D224-587A-886E3B4EBCE2}"/>
              </a:ext>
            </a:extLst>
          </p:cNvPr>
          <p:cNvPicPr>
            <a:picLocks noGrp="1" noRo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5" name="Google Shape;22;p2">
            <a:extLst>
              <a:ext uri="{FF2B5EF4-FFF2-40B4-BE49-F238E27FC236}">
                <a16:creationId xmlns:a16="http://schemas.microsoft.com/office/drawing/2014/main" id="{05466CAB-7B37-C247-C3D5-A6F14D705877}"/>
              </a:ext>
            </a:extLst>
          </p:cNvPr>
          <p:cNvSpPr txBox="1">
            <a:spLocks noGrp="1"/>
          </p:cNvSpPr>
          <p:nvPr>
            <p:ph type="body" idx="16" hasCustomPrompt="1"/>
          </p:nvPr>
        </p:nvSpPr>
        <p:spPr>
          <a:xfrm>
            <a:off x="691976" y="1489843"/>
            <a:ext cx="10774435" cy="261447"/>
          </a:xfrm>
          <a:prstGeom prst="roundRect">
            <a:avLst/>
          </a:prstGeom>
          <a:solidFill>
            <a:schemeClr val="accent1"/>
          </a:solidFill>
          <a:ln>
            <a:noFill/>
          </a:ln>
        </p:spPr>
        <p:txBody>
          <a:bodyPr spcFirstLastPara="1" wrap="square" lIns="90000" tIns="0" rIns="90000" bIns="0" anchor="ctr" anchorCtr="0">
            <a:noAutofit/>
          </a:bodyPr>
          <a:lstStyle>
            <a:lvl1pPr marL="0" lvl="0" indent="0" algn="l">
              <a:lnSpc>
                <a:spcPct val="100000"/>
              </a:lnSpc>
              <a:spcBef>
                <a:spcPts val="0"/>
              </a:spcBef>
              <a:spcAft>
                <a:spcPts val="0"/>
              </a:spcAft>
              <a:buSzPts val="2400"/>
              <a:buNone/>
              <a:defRPr sz="14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r>
              <a:rPr lang="en-GB" b="0" dirty="0"/>
              <a:t>SUBTITLE, ALL CAPS, SIZE 14</a:t>
            </a:r>
          </a:p>
        </p:txBody>
      </p:sp>
    </p:spTree>
    <p:extLst>
      <p:ext uri="{BB962C8B-B14F-4D97-AF65-F5344CB8AC3E}">
        <p14:creationId xmlns:p14="http://schemas.microsoft.com/office/powerpoint/2010/main" val="41426484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section heading - pearl">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34A31F4B-EA6C-1547-D6A3-FB9827BF71B2}"/>
              </a:ext>
            </a:extLst>
          </p:cNvPr>
          <p:cNvSpPr>
            <a:spLocks noGrp="1"/>
          </p:cNvSpPr>
          <p:nvPr>
            <p:ph type="pic" sz="quarter" idx="14"/>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B833F70A-A246-3C68-A312-12065F1D1408}"/>
              </a:ext>
            </a:extLst>
          </p:cNvPr>
          <p:cNvSpPr>
            <a:spLocks noGrp="1" noRot="1" noMove="1" noResize="1" noEditPoints="1" noAdjustHandles="1" noChangeArrowheads="1" noChangeShapeType="1"/>
          </p:cNvSpPr>
          <p:nvPr>
            <p:ph type="sldNum" sz="quarter" idx="10"/>
          </p:nvPr>
        </p:nvSpPr>
        <p:spPr/>
        <p:txBody>
          <a:bodyPr/>
          <a:lstStyle/>
          <a:p>
            <a:fld id="{8BF3FF81-66DF-9245-9BA9-AFECB59A0385}" type="slidenum">
              <a:rPr lang="en-US" smtClean="0"/>
              <a:pPr/>
              <a:t>‹#›</a:t>
            </a:fld>
            <a:endParaRPr lang="en-US"/>
          </a:p>
        </p:txBody>
      </p:sp>
      <p:sp>
        <p:nvSpPr>
          <p:cNvPr id="4" name="Rectangle 3">
            <a:extLst>
              <a:ext uri="{FF2B5EF4-FFF2-40B4-BE49-F238E27FC236}">
                <a16:creationId xmlns:a16="http://schemas.microsoft.com/office/drawing/2014/main" id="{1965CF9C-7BD7-A1A3-259C-1A9D3516AEAA}"/>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85629A-7AD2-9EB0-BBC9-64B51170D7E7}"/>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6B27E156-94B0-EADF-7944-3E9AE7EBE8B0}"/>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7" name="Picture 6" descr="A logo on a black background&#10;&#10;AI-generated content may be incorrect.">
            <a:extLst>
              <a:ext uri="{FF2B5EF4-FFF2-40B4-BE49-F238E27FC236}">
                <a16:creationId xmlns:a16="http://schemas.microsoft.com/office/drawing/2014/main" id="{B3822103-0F29-2BF0-600D-AC3EE51521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314175484"/>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Custom Layout">
    <p:spTree>
      <p:nvGrpSpPr>
        <p:cNvPr id="1" name=""/>
        <p:cNvGrpSpPr/>
        <p:nvPr/>
      </p:nvGrpSpPr>
      <p:grpSpPr>
        <a:xfrm>
          <a:off x="0" y="0"/>
          <a:ext cx="0" cy="0"/>
          <a:chOff x="0" y="0"/>
          <a:chExt cx="0" cy="0"/>
        </a:xfrm>
      </p:grpSpPr>
      <p:sp>
        <p:nvSpPr>
          <p:cNvPr id="12" name="Picture Placeholder 2">
            <a:extLst>
              <a:ext uri="{FF2B5EF4-FFF2-40B4-BE49-F238E27FC236}">
                <a16:creationId xmlns:a16="http://schemas.microsoft.com/office/drawing/2014/main" id="{34A31F4B-EA6C-1547-D6A3-FB9827BF71B2}"/>
              </a:ext>
            </a:extLst>
          </p:cNvPr>
          <p:cNvSpPr>
            <a:spLocks noGrp="1"/>
          </p:cNvSpPr>
          <p:nvPr>
            <p:ph type="pic" sz="quarter" idx="14"/>
          </p:nvPr>
        </p:nvSpPr>
        <p:spPr>
          <a:xfrm>
            <a:off x="6089202" y="564566"/>
            <a:ext cx="5410820" cy="5362345"/>
          </a:xfrm>
          <a:prstGeom prst="roundRect">
            <a:avLst>
              <a:gd name="adj" fmla="val 7506"/>
            </a:avLst>
          </a:prstGeom>
        </p:spPr>
        <p:txBody>
          <a:bodyPr/>
          <a:lstStyle>
            <a:lvl1pPr>
              <a:defRPr b="0" i="0"/>
            </a:lvl1pPr>
          </a:lstStyle>
          <a:p>
            <a:r>
              <a:rPr lang="en-US"/>
              <a:t>Click icon to add picture</a:t>
            </a:r>
            <a:endParaRPr lang="en-US" dirty="0"/>
          </a:p>
        </p:txBody>
      </p:sp>
      <p:sp>
        <p:nvSpPr>
          <p:cNvPr id="3" name="Slide Number Placeholder 2">
            <a:extLst>
              <a:ext uri="{FF2B5EF4-FFF2-40B4-BE49-F238E27FC236}">
                <a16:creationId xmlns:a16="http://schemas.microsoft.com/office/drawing/2014/main" id="{B833F70A-A246-3C68-A312-12065F1D1408}"/>
              </a:ext>
            </a:extLst>
          </p:cNvPr>
          <p:cNvSpPr>
            <a:spLocks noGrp="1" noRot="1" noMove="1" noResize="1" noEditPoints="1" noAdjustHandles="1" noChangeArrowheads="1" noChangeShapeType="1"/>
          </p:cNvSpPr>
          <p:nvPr>
            <p:ph type="sldNum" sz="quarter" idx="10"/>
          </p:nvPr>
        </p:nvSpPr>
        <p:spPr/>
        <p:txBody>
          <a:bodyPr/>
          <a:lstStyle/>
          <a:p>
            <a:fld id="{8BF3FF81-66DF-9245-9BA9-AFECB59A0385}" type="slidenum">
              <a:rPr lang="en-US" smtClean="0"/>
              <a:pPr/>
              <a:t>‹#›</a:t>
            </a:fld>
            <a:endParaRPr lang="en-US"/>
          </a:p>
        </p:txBody>
      </p:sp>
      <p:sp>
        <p:nvSpPr>
          <p:cNvPr id="4" name="Rectangle 3">
            <a:extLst>
              <a:ext uri="{FF2B5EF4-FFF2-40B4-BE49-F238E27FC236}">
                <a16:creationId xmlns:a16="http://schemas.microsoft.com/office/drawing/2014/main" id="{1965CF9C-7BD7-A1A3-259C-1A9D3516AEAA}"/>
              </a:ext>
            </a:extLst>
          </p:cNvPr>
          <p:cNvSpPr>
            <a:spLocks noGrp="1" noRot="1" noMove="1" noResize="1" noEditPoints="1" noAdjustHandles="1" noChangeArrowheads="1" noChangeShapeType="1"/>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85629A-7AD2-9EB0-BBC9-64B51170D7E7}"/>
              </a:ext>
            </a:extLst>
          </p:cNvPr>
          <p:cNvSpPr txBox="1">
            <a:spLocks noGrp="1" noRot="1" noMove="1" noResize="1" noEditPoints="1" noAdjustHandles="1" noChangeArrowheads="1" noChangeShapeType="1"/>
          </p:cNvSpPr>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6" name="Slide Number Placeholder 8">
            <a:extLst>
              <a:ext uri="{FF2B5EF4-FFF2-40B4-BE49-F238E27FC236}">
                <a16:creationId xmlns:a16="http://schemas.microsoft.com/office/drawing/2014/main" id="{6B27E156-94B0-EADF-7944-3E9AE7EBE8B0}"/>
              </a:ext>
            </a:extLst>
          </p:cNvPr>
          <p:cNvSpPr txBox="1">
            <a:spLocks noGrp="1" noRot="1" noMove="1" noResize="1" noEditPoints="1" noAdjustHandles="1" noChangeArrowheads="1" noChangeShapeType="1"/>
          </p:cNvSpPr>
          <p:nvPr/>
        </p:nvSpPr>
        <p:spPr>
          <a:xfrm>
            <a:off x="11466414" y="6446533"/>
            <a:ext cx="538121" cy="365125"/>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05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8BF3FF81-66DF-9245-9BA9-AFECB59A0385}" type="slidenum">
              <a:rPr lang="en-US" smtClean="0"/>
              <a:pPr/>
              <a:t>‹#›</a:t>
            </a:fld>
            <a:endParaRPr lang="en-US" dirty="0"/>
          </a:p>
        </p:txBody>
      </p:sp>
      <p:pic>
        <p:nvPicPr>
          <p:cNvPr id="7" name="Picture 6" descr="A logo on a black background&#10;&#10;AI-generated content may be incorrect.">
            <a:extLst>
              <a:ext uri="{FF2B5EF4-FFF2-40B4-BE49-F238E27FC236}">
                <a16:creationId xmlns:a16="http://schemas.microsoft.com/office/drawing/2014/main" id="{B3822103-0F29-2BF0-600D-AC3EE515218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Tree>
    <p:extLst>
      <p:ext uri="{BB962C8B-B14F-4D97-AF65-F5344CB8AC3E}">
        <p14:creationId xmlns:p14="http://schemas.microsoft.com/office/powerpoint/2010/main" val="1076792257"/>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85_Custom Layout" userDrawn="1">
  <p:cSld name="86_Custom Layout">
    <p:bg>
      <p:bgPr>
        <a:solidFill>
          <a:schemeClr val="bg2"/>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lt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presentation title</a:t>
            </a:r>
            <a:endParaRPr/>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SzPts val="2400"/>
              <a:buNone/>
              <a:defRPr sz="1600" b="1" i="0" cap="none" spc="300">
                <a:solidFill>
                  <a:schemeClr val="accent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a:t>CLICK TO ADD SUBTITLE (ALL CAPS) </a:t>
            </a:r>
          </a:p>
          <a:p>
            <a:endParaRPr/>
          </a:p>
        </p:txBody>
      </p:sp>
      <p:pic>
        <p:nvPicPr>
          <p:cNvPr id="6" name="Picture 5">
            <a:extLst>
              <a:ext uri="{FF2B5EF4-FFF2-40B4-BE49-F238E27FC236}">
                <a16:creationId xmlns:a16="http://schemas.microsoft.com/office/drawing/2014/main" id="{A2DEB7E9-A412-17BE-0D6C-98F1660B82A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68857" y="410824"/>
            <a:ext cx="2510013" cy="1719359"/>
          </a:xfrm>
          <a:prstGeom prst="rect">
            <a:avLst/>
          </a:prstGeom>
        </p:spPr>
      </p:pic>
      <p:pic>
        <p:nvPicPr>
          <p:cNvPr id="11" name="Picture 10">
            <a:extLst>
              <a:ext uri="{FF2B5EF4-FFF2-40B4-BE49-F238E27FC236}">
                <a16:creationId xmlns:a16="http://schemas.microsoft.com/office/drawing/2014/main" id="{DBB147D7-0FB2-812B-1C96-0D6F3F5BB548}"/>
              </a:ext>
            </a:extLst>
          </p:cNvPr>
          <p:cNvPicPr>
            <a:picLocks noChangeAspect="1"/>
          </p:cNvPicPr>
          <p:nvPr userDrawn="1"/>
        </p:nvPicPr>
        <p:blipFill>
          <a:blip r:embed="rId3" cstate="email">
            <a:alphaModFix amt="85000"/>
            <a:extLst>
              <a:ext uri="{28A0092B-C50C-407E-A947-70E740481C1C}">
                <a14:useLocalDpi xmlns:a14="http://schemas.microsoft.com/office/drawing/2010/main"/>
              </a:ext>
            </a:extLst>
          </a:blip>
          <a:srcRect/>
          <a:stretch>
            <a:fillRect/>
          </a:stretch>
        </p:blipFill>
        <p:spPr>
          <a:xfrm>
            <a:off x="7117976" y="0"/>
            <a:ext cx="5074024" cy="6858000"/>
          </a:xfrm>
          <a:prstGeom prst="rect">
            <a:avLst/>
          </a:prstGeom>
        </p:spPr>
      </p:pic>
    </p:spTree>
    <p:extLst>
      <p:ext uri="{BB962C8B-B14F-4D97-AF65-F5344CB8AC3E}">
        <p14:creationId xmlns:p14="http://schemas.microsoft.com/office/powerpoint/2010/main" val="22155076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matchingName="85_Custom Layout" preserve="1" userDrawn="1">
  <p:cSld name="86_Custom Layout">
    <p:bg>
      <p:bgPr>
        <a:solidFill>
          <a:schemeClr val="accent1"/>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presentation title</a:t>
            </a:r>
            <a:endParaRPr/>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SzPts val="2400"/>
              <a:buNone/>
              <a:defRPr sz="16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a:t>CLICK TO ADD SUBTITLE (ALL CAPS) </a:t>
            </a:r>
          </a:p>
          <a:p>
            <a:endParaRPr/>
          </a:p>
        </p:txBody>
      </p:sp>
      <p:pic>
        <p:nvPicPr>
          <p:cNvPr id="6" name="Picture 5">
            <a:extLst>
              <a:ext uri="{FF2B5EF4-FFF2-40B4-BE49-F238E27FC236}">
                <a16:creationId xmlns:a16="http://schemas.microsoft.com/office/drawing/2014/main" id="{A2DEB7E9-A412-17BE-0D6C-98F1660B82A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68857" y="410824"/>
            <a:ext cx="2510013" cy="1719358"/>
          </a:xfrm>
          <a:prstGeom prst="rect">
            <a:avLst/>
          </a:prstGeom>
        </p:spPr>
      </p:pic>
      <p:pic>
        <p:nvPicPr>
          <p:cNvPr id="11" name="Picture 10">
            <a:extLst>
              <a:ext uri="{FF2B5EF4-FFF2-40B4-BE49-F238E27FC236}">
                <a16:creationId xmlns:a16="http://schemas.microsoft.com/office/drawing/2014/main" id="{DBB147D7-0FB2-812B-1C96-0D6F3F5BB548}"/>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7117976" y="0"/>
            <a:ext cx="5074024" cy="6858000"/>
          </a:xfrm>
          <a:prstGeom prst="rect">
            <a:avLst/>
          </a:prstGeom>
        </p:spPr>
      </p:pic>
    </p:spTree>
    <p:extLst>
      <p:ext uri="{BB962C8B-B14F-4D97-AF65-F5344CB8AC3E}">
        <p14:creationId xmlns:p14="http://schemas.microsoft.com/office/powerpoint/2010/main" val="41618478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matchingName="85_Custom Layout" preserve="1" userDrawn="1">
  <p:cSld name="86_Custom Layout">
    <p:bg>
      <p:bgPr>
        <a:solidFill>
          <a:schemeClr val="tx2"/>
        </a:solidFill>
        <a:effectLst/>
      </p:bgPr>
    </p:bg>
    <p:spTree>
      <p:nvGrpSpPr>
        <p:cNvPr id="1" name="Shape 18"/>
        <p:cNvGrpSpPr/>
        <p:nvPr/>
      </p:nvGrpSpPr>
      <p:grpSpPr>
        <a:xfrm>
          <a:off x="0" y="0"/>
          <a:ext cx="0" cy="0"/>
          <a:chOff x="0" y="0"/>
          <a:chExt cx="0" cy="0"/>
        </a:xfrm>
      </p:grpSpPr>
      <p:sp>
        <p:nvSpPr>
          <p:cNvPr id="21" name="Google Shape;21;p2"/>
          <p:cNvSpPr txBox="1">
            <a:spLocks noGrp="1"/>
          </p:cNvSpPr>
          <p:nvPr>
            <p:ph type="title" hasCustomPrompt="1"/>
          </p:nvPr>
        </p:nvSpPr>
        <p:spPr>
          <a:xfrm>
            <a:off x="766095" y="2734374"/>
            <a:ext cx="5329905" cy="1389252"/>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SzPts val="3600"/>
              <a:buNone/>
              <a:defRPr sz="5000" b="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GB"/>
              <a:t>Click to add presentation title</a:t>
            </a:r>
            <a:endParaRPr/>
          </a:p>
        </p:txBody>
      </p:sp>
      <p:sp>
        <p:nvSpPr>
          <p:cNvPr id="22" name="Google Shape;22;p2"/>
          <p:cNvSpPr txBox="1">
            <a:spLocks noGrp="1"/>
          </p:cNvSpPr>
          <p:nvPr>
            <p:ph type="body" idx="1" hasCustomPrompt="1"/>
          </p:nvPr>
        </p:nvSpPr>
        <p:spPr>
          <a:xfrm>
            <a:off x="766095" y="5273506"/>
            <a:ext cx="5329905" cy="896557"/>
          </a:xfrm>
          <a:prstGeom prst="rect">
            <a:avLst/>
          </a:prstGeom>
          <a:noFill/>
          <a:ln>
            <a:noFill/>
          </a:ln>
        </p:spPr>
        <p:txBody>
          <a:bodyPr spcFirstLastPara="1" wrap="square" lIns="0" tIns="0" rIns="0" bIns="0" anchor="b" anchorCtr="0">
            <a:noAutofit/>
          </a:bodyPr>
          <a:lstStyle>
            <a:lvl1pPr marL="0" lvl="0" indent="0" algn="l">
              <a:lnSpc>
                <a:spcPct val="100000"/>
              </a:lnSpc>
              <a:spcBef>
                <a:spcPts val="0"/>
              </a:spcBef>
              <a:spcAft>
                <a:spcPts val="0"/>
              </a:spcAft>
              <a:buSzPts val="2400"/>
              <a:buNone/>
              <a:defRPr sz="1600" b="1" i="0" cap="none" spc="30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lvl="1" indent="-228600" algn="l">
              <a:lnSpc>
                <a:spcPct val="150000"/>
              </a:lnSpc>
              <a:spcBef>
                <a:spcPts val="499"/>
              </a:spcBef>
              <a:spcAft>
                <a:spcPts val="0"/>
              </a:spcAft>
              <a:buSzPts val="2000"/>
              <a:buNone/>
              <a:defRPr>
                <a:solidFill>
                  <a:schemeClr val="accent1"/>
                </a:solidFill>
              </a:defRPr>
            </a:lvl2pPr>
            <a:lvl3pPr marL="1371600" lvl="2" indent="-228600" algn="l">
              <a:lnSpc>
                <a:spcPct val="150000"/>
              </a:lnSpc>
              <a:spcBef>
                <a:spcPts val="499"/>
              </a:spcBef>
              <a:spcAft>
                <a:spcPts val="0"/>
              </a:spcAft>
              <a:buSzPts val="1800"/>
              <a:buNone/>
              <a:defRPr/>
            </a:lvl3pPr>
            <a:lvl4pPr marL="1828800" lvl="3" indent="-228600" algn="l">
              <a:lnSpc>
                <a:spcPct val="150000"/>
              </a:lnSpc>
              <a:spcBef>
                <a:spcPts val="499"/>
              </a:spcBef>
              <a:spcAft>
                <a:spcPts val="0"/>
              </a:spcAft>
              <a:buSzPts val="1600"/>
              <a:buNone/>
              <a:defRPr/>
            </a:lvl4pPr>
            <a:lvl5pPr marL="2286000" lvl="4" indent="-228600" algn="l">
              <a:lnSpc>
                <a:spcPct val="150000"/>
              </a:lnSpc>
              <a:spcBef>
                <a:spcPts val="499"/>
              </a:spcBef>
              <a:spcAft>
                <a:spcPts val="0"/>
              </a:spcAft>
              <a:buSzPts val="1400"/>
              <a:buNone/>
              <a:defRPr/>
            </a:lvl5pPr>
            <a:lvl6pPr marL="2743200" lvl="5" indent="-342900" algn="l">
              <a:lnSpc>
                <a:spcPct val="90000"/>
              </a:lnSpc>
              <a:spcBef>
                <a:spcPts val="499"/>
              </a:spcBef>
              <a:spcAft>
                <a:spcPts val="0"/>
              </a:spcAft>
              <a:buSzPts val="1800"/>
              <a:buChar char="•"/>
              <a:defRPr>
                <a:solidFill>
                  <a:schemeClr val="accent1"/>
                </a:solidFill>
              </a:defRPr>
            </a:lvl6pPr>
            <a:lvl7pPr marL="3200400" lvl="6" indent="-342900" algn="l">
              <a:lnSpc>
                <a:spcPct val="90000"/>
              </a:lnSpc>
              <a:spcBef>
                <a:spcPts val="499"/>
              </a:spcBef>
              <a:spcAft>
                <a:spcPts val="0"/>
              </a:spcAft>
              <a:buSzPts val="1800"/>
              <a:buChar char="•"/>
              <a:defRPr/>
            </a:lvl7pPr>
            <a:lvl8pPr marL="3657600" lvl="7" indent="-342900" algn="l">
              <a:lnSpc>
                <a:spcPct val="90000"/>
              </a:lnSpc>
              <a:spcBef>
                <a:spcPts val="499"/>
              </a:spcBef>
              <a:spcAft>
                <a:spcPts val="0"/>
              </a:spcAft>
              <a:buSzPts val="1800"/>
              <a:buChar char="•"/>
              <a:defRPr/>
            </a:lvl8pPr>
            <a:lvl9pPr marL="4114800" lvl="8" indent="-342900" algn="l">
              <a:lnSpc>
                <a:spcPct val="90000"/>
              </a:lnSpc>
              <a:spcBef>
                <a:spcPts val="499"/>
              </a:spcBef>
              <a:spcAft>
                <a:spcPts val="0"/>
              </a:spcAft>
              <a:buSzPts val="1800"/>
              <a:buChar char="•"/>
              <a:defRPr/>
            </a:lvl9pPr>
          </a:lstStyle>
          <a:p>
            <a:pPr lvl="0"/>
            <a:r>
              <a:rPr lang="en-GB" b="0"/>
              <a:t>CLICK TO ADD SUBTITLE (ALL CAPS) </a:t>
            </a:r>
          </a:p>
          <a:p>
            <a:endParaRPr/>
          </a:p>
        </p:txBody>
      </p:sp>
      <p:pic>
        <p:nvPicPr>
          <p:cNvPr id="11" name="Picture 10" descr="A purple and black pattern&#10;&#10;AI-generated content may be incorrect.">
            <a:extLst>
              <a:ext uri="{FF2B5EF4-FFF2-40B4-BE49-F238E27FC236}">
                <a16:creationId xmlns:a16="http://schemas.microsoft.com/office/drawing/2014/main" id="{DBB147D7-0FB2-812B-1C96-0D6F3F5BB548}"/>
              </a:ext>
            </a:extLst>
          </p:cNvPr>
          <p:cNvPicPr>
            <a:picLocks noChangeAspect="1"/>
          </p:cNvPicPr>
          <p:nvPr userDrawn="1"/>
        </p:nvPicPr>
        <p:blipFill>
          <a:blip r:embed="rId2" cstate="email">
            <a:extLst>
              <a:ext uri="{28A0092B-C50C-407E-A947-70E740481C1C}">
                <a14:useLocalDpi xmlns:a14="http://schemas.microsoft.com/office/drawing/2010/main"/>
              </a:ext>
            </a:extLst>
          </a:blip>
          <a:srcRect l="-2"/>
          <a:stretch>
            <a:fillRect/>
          </a:stretch>
        </p:blipFill>
        <p:spPr>
          <a:xfrm>
            <a:off x="7117976" y="0"/>
            <a:ext cx="5074024" cy="6858000"/>
          </a:xfrm>
          <a:prstGeom prst="rect">
            <a:avLst/>
          </a:prstGeom>
        </p:spPr>
      </p:pic>
      <p:pic>
        <p:nvPicPr>
          <p:cNvPr id="2" name="Picture 1">
            <a:extLst>
              <a:ext uri="{FF2B5EF4-FFF2-40B4-BE49-F238E27FC236}">
                <a16:creationId xmlns:a16="http://schemas.microsoft.com/office/drawing/2014/main" id="{091C0723-9F79-C18B-E17A-2385B7F0ED9C}"/>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68857" y="410824"/>
            <a:ext cx="2510013" cy="1719358"/>
          </a:xfrm>
          <a:prstGeom prst="rect">
            <a:avLst/>
          </a:prstGeom>
        </p:spPr>
      </p:pic>
    </p:spTree>
    <p:extLst>
      <p:ext uri="{BB962C8B-B14F-4D97-AF65-F5344CB8AC3E}">
        <p14:creationId xmlns:p14="http://schemas.microsoft.com/office/powerpoint/2010/main" val="4094430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slideLayout" Target="../slideLayouts/slideLayout59.xml"/><Relationship Id="rId21" Type="http://schemas.openxmlformats.org/officeDocument/2006/relationships/slideLayout" Target="../slideLayouts/slideLayout41.xml"/><Relationship Id="rId34" Type="http://schemas.openxmlformats.org/officeDocument/2006/relationships/slideLayout" Target="../slideLayouts/slideLayout54.xml"/><Relationship Id="rId42" Type="http://schemas.openxmlformats.org/officeDocument/2006/relationships/slideLayout" Target="../slideLayouts/slideLayout62.xml"/><Relationship Id="rId47" Type="http://schemas.openxmlformats.org/officeDocument/2006/relationships/slideLayout" Target="../slideLayouts/slideLayout67.xml"/><Relationship Id="rId50" Type="http://schemas.openxmlformats.org/officeDocument/2006/relationships/slideLayout" Target="../slideLayouts/slideLayout70.xml"/><Relationship Id="rId55" Type="http://schemas.openxmlformats.org/officeDocument/2006/relationships/slideLayout" Target="../slideLayouts/slideLayout75.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9" Type="http://schemas.openxmlformats.org/officeDocument/2006/relationships/slideLayout" Target="../slideLayouts/slideLayout49.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slideLayout" Target="../slideLayouts/slideLayout60.xml"/><Relationship Id="rId45" Type="http://schemas.openxmlformats.org/officeDocument/2006/relationships/slideLayout" Target="../slideLayouts/slideLayout65.xml"/><Relationship Id="rId53" Type="http://schemas.openxmlformats.org/officeDocument/2006/relationships/slideLayout" Target="../slideLayouts/slideLayout73.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43" Type="http://schemas.openxmlformats.org/officeDocument/2006/relationships/slideLayout" Target="../slideLayouts/slideLayout63.xml"/><Relationship Id="rId48" Type="http://schemas.openxmlformats.org/officeDocument/2006/relationships/slideLayout" Target="../slideLayouts/slideLayout68.xml"/><Relationship Id="rId56" Type="http://schemas.openxmlformats.org/officeDocument/2006/relationships/theme" Target="../theme/theme2.xml"/><Relationship Id="rId8" Type="http://schemas.openxmlformats.org/officeDocument/2006/relationships/slideLayout" Target="../slideLayouts/slideLayout28.xml"/><Relationship Id="rId51" Type="http://schemas.openxmlformats.org/officeDocument/2006/relationships/slideLayout" Target="../slideLayouts/slideLayout71.xml"/><Relationship Id="rId3" Type="http://schemas.openxmlformats.org/officeDocument/2006/relationships/slideLayout" Target="../slideLayouts/slideLayout23.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slideLayout" Target="../slideLayouts/slideLayout58.xml"/><Relationship Id="rId46" Type="http://schemas.openxmlformats.org/officeDocument/2006/relationships/slideLayout" Target="../slideLayouts/slideLayout66.xml"/><Relationship Id="rId20" Type="http://schemas.openxmlformats.org/officeDocument/2006/relationships/slideLayout" Target="../slideLayouts/slideLayout40.xml"/><Relationship Id="rId41" Type="http://schemas.openxmlformats.org/officeDocument/2006/relationships/slideLayout" Target="../slideLayouts/slideLayout61.xml"/><Relationship Id="rId54" Type="http://schemas.openxmlformats.org/officeDocument/2006/relationships/slideLayout" Target="../slideLayouts/slideLayout74.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49" Type="http://schemas.openxmlformats.org/officeDocument/2006/relationships/slideLayout" Target="../slideLayouts/slideLayout69.xml"/><Relationship Id="rId57" Type="http://schemas.openxmlformats.org/officeDocument/2006/relationships/image" Target="../media/image5.png"/><Relationship Id="rId10" Type="http://schemas.openxmlformats.org/officeDocument/2006/relationships/slideLayout" Target="../slideLayouts/slideLayout30.xml"/><Relationship Id="rId31" Type="http://schemas.openxmlformats.org/officeDocument/2006/relationships/slideLayout" Target="../slideLayouts/slideLayout51.xml"/><Relationship Id="rId44" Type="http://schemas.openxmlformats.org/officeDocument/2006/relationships/slideLayout" Target="../slideLayouts/slideLayout64.xml"/><Relationship Id="rId52"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01.xml"/><Relationship Id="rId21" Type="http://schemas.openxmlformats.org/officeDocument/2006/relationships/slideLayout" Target="../slideLayouts/slideLayout96.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63" Type="http://schemas.openxmlformats.org/officeDocument/2006/relationships/slideLayout" Target="../slideLayouts/slideLayout138.xml"/><Relationship Id="rId68" Type="http://schemas.openxmlformats.org/officeDocument/2006/relationships/slideLayout" Target="../slideLayouts/slideLayout143.xml"/><Relationship Id="rId16" Type="http://schemas.openxmlformats.org/officeDocument/2006/relationships/slideLayout" Target="../slideLayouts/slideLayout9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3" Type="http://schemas.openxmlformats.org/officeDocument/2006/relationships/slideLayout" Target="../slideLayouts/slideLayout128.xml"/><Relationship Id="rId58" Type="http://schemas.openxmlformats.org/officeDocument/2006/relationships/slideLayout" Target="../slideLayouts/slideLayout133.xml"/><Relationship Id="rId66" Type="http://schemas.openxmlformats.org/officeDocument/2006/relationships/slideLayout" Target="../slideLayouts/slideLayout141.xml"/><Relationship Id="rId74" Type="http://schemas.openxmlformats.org/officeDocument/2006/relationships/slideLayout" Target="../slideLayouts/slideLayout149.xml"/><Relationship Id="rId79" Type="http://schemas.openxmlformats.org/officeDocument/2006/relationships/image" Target="../media/image5.png"/><Relationship Id="rId5" Type="http://schemas.openxmlformats.org/officeDocument/2006/relationships/slideLayout" Target="../slideLayouts/slideLayout80.xml"/><Relationship Id="rId61" Type="http://schemas.openxmlformats.org/officeDocument/2006/relationships/slideLayout" Target="../slideLayouts/slideLayout136.xml"/><Relationship Id="rId19" Type="http://schemas.openxmlformats.org/officeDocument/2006/relationships/slideLayout" Target="../slideLayouts/slideLayout9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slideLayout" Target="../slideLayouts/slideLayout131.xml"/><Relationship Id="rId64" Type="http://schemas.openxmlformats.org/officeDocument/2006/relationships/slideLayout" Target="../slideLayouts/slideLayout139.xml"/><Relationship Id="rId69" Type="http://schemas.openxmlformats.org/officeDocument/2006/relationships/slideLayout" Target="../slideLayouts/slideLayout144.xml"/><Relationship Id="rId77" Type="http://schemas.openxmlformats.org/officeDocument/2006/relationships/theme" Target="../theme/theme3.xml"/><Relationship Id="rId8" Type="http://schemas.openxmlformats.org/officeDocument/2006/relationships/slideLayout" Target="../slideLayouts/slideLayout83.xml"/><Relationship Id="rId51" Type="http://schemas.openxmlformats.org/officeDocument/2006/relationships/slideLayout" Target="../slideLayouts/slideLayout126.xml"/><Relationship Id="rId72" Type="http://schemas.openxmlformats.org/officeDocument/2006/relationships/slideLayout" Target="../slideLayouts/slideLayout147.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59" Type="http://schemas.openxmlformats.org/officeDocument/2006/relationships/slideLayout" Target="../slideLayouts/slideLayout134.xml"/><Relationship Id="rId67" Type="http://schemas.openxmlformats.org/officeDocument/2006/relationships/slideLayout" Target="../slideLayouts/slideLayout142.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62" Type="http://schemas.openxmlformats.org/officeDocument/2006/relationships/slideLayout" Target="../slideLayouts/slideLayout137.xml"/><Relationship Id="rId70" Type="http://schemas.openxmlformats.org/officeDocument/2006/relationships/slideLayout" Target="../slideLayouts/slideLayout145.xml"/><Relationship Id="rId75" Type="http://schemas.openxmlformats.org/officeDocument/2006/relationships/slideLayout" Target="../slideLayouts/slideLayout150.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slideLayout" Target="../slideLayouts/slideLayout132.xml"/><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 Id="rId60" Type="http://schemas.openxmlformats.org/officeDocument/2006/relationships/slideLayout" Target="../slideLayouts/slideLayout135.xml"/><Relationship Id="rId65" Type="http://schemas.openxmlformats.org/officeDocument/2006/relationships/slideLayout" Target="../slideLayouts/slideLayout140.xml"/><Relationship Id="rId73" Type="http://schemas.openxmlformats.org/officeDocument/2006/relationships/slideLayout" Target="../slideLayouts/slideLayout148.xml"/><Relationship Id="rId78" Type="http://schemas.openxmlformats.org/officeDocument/2006/relationships/image" Target="../media/image1.png"/><Relationship Id="rId4" Type="http://schemas.openxmlformats.org/officeDocument/2006/relationships/slideLayout" Target="../slideLayouts/slideLayout79.xml"/><Relationship Id="rId9" Type="http://schemas.openxmlformats.org/officeDocument/2006/relationships/slideLayout" Target="../slideLayouts/slideLayout84.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9" Type="http://schemas.openxmlformats.org/officeDocument/2006/relationships/slideLayout" Target="../slideLayouts/slideLayout114.xml"/><Relationship Id="rId34" Type="http://schemas.openxmlformats.org/officeDocument/2006/relationships/slideLayout" Target="../slideLayouts/slideLayout109.xml"/><Relationship Id="rId50" Type="http://schemas.openxmlformats.org/officeDocument/2006/relationships/slideLayout" Target="../slideLayouts/slideLayout125.xml"/><Relationship Id="rId55" Type="http://schemas.openxmlformats.org/officeDocument/2006/relationships/slideLayout" Target="../slideLayouts/slideLayout130.xml"/><Relationship Id="rId76" Type="http://schemas.openxmlformats.org/officeDocument/2006/relationships/slideLayout" Target="../slideLayouts/slideLayout151.xml"/><Relationship Id="rId7" Type="http://schemas.openxmlformats.org/officeDocument/2006/relationships/slideLayout" Target="../slideLayouts/slideLayout82.xml"/><Relationship Id="rId71" Type="http://schemas.openxmlformats.org/officeDocument/2006/relationships/slideLayout" Target="../slideLayouts/slideLayout146.xml"/><Relationship Id="rId2" Type="http://schemas.openxmlformats.org/officeDocument/2006/relationships/slideLayout" Target="../slideLayouts/slideLayout77.xml"/><Relationship Id="rId29" Type="http://schemas.openxmlformats.org/officeDocument/2006/relationships/slideLayout" Target="../slideLayouts/slideLayout10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theme" Target="../theme/theme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9"/>
        <p:cNvGrpSpPr/>
        <p:nvPr/>
      </p:nvGrpSpPr>
      <p:grpSpPr>
        <a:xfrm>
          <a:off x="0" y="0"/>
          <a:ext cx="0" cy="0"/>
          <a:chOff x="0" y="0"/>
          <a:chExt cx="0" cy="0"/>
        </a:xfrm>
      </p:grpSpPr>
      <p:sp>
        <p:nvSpPr>
          <p:cNvPr id="6" name="Text Placeholder 5">
            <a:extLst>
              <a:ext uri="{FF2B5EF4-FFF2-40B4-BE49-F238E27FC236}">
                <a16:creationId xmlns:a16="http://schemas.microsoft.com/office/drawing/2014/main" id="{8981D4D4-5808-C051-B809-251080601F6D}"/>
              </a:ext>
            </a:extLst>
          </p:cNvPr>
          <p:cNvSpPr>
            <a:spLocks noGrp="1"/>
          </p:cNvSpPr>
          <p:nvPr>
            <p:ph type="body" idx="1"/>
          </p:nvPr>
        </p:nvSpPr>
        <p:spPr>
          <a:xfrm>
            <a:off x="691978" y="1794978"/>
            <a:ext cx="10814840" cy="4160762"/>
          </a:xfrm>
          <a:prstGeom prst="rect">
            <a:avLst/>
          </a:prstGeom>
        </p:spPr>
        <p:txBody>
          <a:bodyPr vert="horz" lIns="91440" tIns="45720" rIns="91440" bIns="45720" rtlCol="0">
            <a:normAutofit/>
          </a:bodyPr>
          <a:lstStyle/>
          <a:p>
            <a:pPr lvl="1"/>
            <a:r>
              <a:rPr lang="en-GB" err="1"/>
              <a:t>Bodycopy</a:t>
            </a:r>
            <a:endParaRPr lang="en-GB"/>
          </a:p>
          <a:p>
            <a:pPr lvl="3"/>
            <a:r>
              <a:rPr lang="en-GB"/>
              <a:t>Bulleted List</a:t>
            </a:r>
          </a:p>
          <a:p>
            <a:pPr lvl="4"/>
            <a:r>
              <a:rPr lang="en-GB"/>
              <a:t>Numbered List</a:t>
            </a:r>
            <a:endParaRPr lang="en-US"/>
          </a:p>
        </p:txBody>
      </p:sp>
      <p:sp>
        <p:nvSpPr>
          <p:cNvPr id="4" name="Rectangle 3">
            <a:extLst>
              <a:ext uri="{FF2B5EF4-FFF2-40B4-BE49-F238E27FC236}">
                <a16:creationId xmlns:a16="http://schemas.microsoft.com/office/drawing/2014/main" id="{52C966FE-1BA2-62A2-98C1-D51E196E50D8}"/>
              </a:ext>
            </a:extLst>
          </p:cNvPr>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8D061C-6BCA-3FEE-A120-5446B79823B8}"/>
              </a:ext>
            </a:extLst>
          </p:cNvPr>
          <p:cNvSpPr txBox="1"/>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9" name="Slide Number Placeholder 8">
            <a:extLst>
              <a:ext uri="{FF2B5EF4-FFF2-40B4-BE49-F238E27FC236}">
                <a16:creationId xmlns:a16="http://schemas.microsoft.com/office/drawing/2014/main" id="{99CE7F74-35D4-1BBE-0E84-04A373492688}"/>
              </a:ext>
            </a:extLst>
          </p:cNvPr>
          <p:cNvSpPr>
            <a:spLocks noGrp="1"/>
          </p:cNvSpPr>
          <p:nvPr userDrawn="1">
            <p:ph type="sldNum" sz="quarter" idx="4"/>
          </p:nvPr>
        </p:nvSpPr>
        <p:spPr>
          <a:xfrm>
            <a:off x="11466414" y="6446533"/>
            <a:ext cx="538121" cy="365125"/>
          </a:xfrm>
          <a:prstGeom prst="rect">
            <a:avLst/>
          </a:prstGeom>
        </p:spPr>
        <p:txBody>
          <a:bodyPr vert="horz" lIns="91440" tIns="45720" rIns="91440" bIns="45720" rtlCol="0" anchor="ctr"/>
          <a:lstStyle>
            <a:lvl1pPr algn="r">
              <a:defRPr sz="1050">
                <a:solidFill>
                  <a:schemeClr val="bg1"/>
                </a:solidFill>
              </a:defRPr>
            </a:lvl1pPr>
          </a:lstStyle>
          <a:p>
            <a:fld id="{8BF3FF81-66DF-9245-9BA9-AFECB59A0385}" type="slidenum">
              <a:rPr lang="en-US" smtClean="0"/>
              <a:pPr/>
              <a:t>‹#›</a:t>
            </a:fld>
            <a:endParaRPr lang="en-US"/>
          </a:p>
        </p:txBody>
      </p:sp>
      <p:pic>
        <p:nvPicPr>
          <p:cNvPr id="5" name="Picture 4" descr="A logo on a black background&#10;&#10;AI-generated content may be incorrect.">
            <a:extLst>
              <a:ext uri="{FF2B5EF4-FFF2-40B4-BE49-F238E27FC236}">
                <a16:creationId xmlns:a16="http://schemas.microsoft.com/office/drawing/2014/main" id="{F480DA44-5C6E-1E94-C96F-B9572EAAA644}"/>
              </a:ext>
            </a:extLst>
          </p:cNvPr>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 name="Google Shape;22;p2">
            <a:extLst>
              <a:ext uri="{FF2B5EF4-FFF2-40B4-BE49-F238E27FC236}">
                <a16:creationId xmlns:a16="http://schemas.microsoft.com/office/drawing/2014/main" id="{D5464680-865F-2EF3-9A89-7B710A75FB35}"/>
              </a:ext>
            </a:extLst>
          </p:cNvPr>
          <p:cNvSpPr txBox="1">
            <a:spLocks/>
          </p:cNvSpPr>
          <p:nvPr userDrawn="1"/>
        </p:nvSpPr>
        <p:spPr>
          <a:xfrm>
            <a:off x="691978" y="1487188"/>
            <a:ext cx="10814841" cy="2614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400" b="1" i="0" u="none" strike="noStrike" cap="none" spc="300" baseline="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panose="020B0604020202020204" pitchFamily="34" charset="0"/>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r>
              <a:rPr lang="en-US" b="0">
                <a:solidFill>
                  <a:schemeClr val="accent1"/>
                </a:solidFill>
              </a:rPr>
              <a:t>SUBTITLE, SPACING ‘LOOSE’, ALL CAPS, SIZE 14</a:t>
            </a:r>
          </a:p>
        </p:txBody>
      </p:sp>
      <p:sp>
        <p:nvSpPr>
          <p:cNvPr id="15" name="Google Shape;21;p2">
            <a:extLst>
              <a:ext uri="{FF2B5EF4-FFF2-40B4-BE49-F238E27FC236}">
                <a16:creationId xmlns:a16="http://schemas.microsoft.com/office/drawing/2014/main" id="{C046DA72-7495-29EB-E7B1-9AD3D2688548}"/>
              </a:ext>
            </a:extLst>
          </p:cNvPr>
          <p:cNvSpPr txBox="1">
            <a:spLocks/>
          </p:cNvSpPr>
          <p:nvPr userDrawn="1"/>
        </p:nvSpPr>
        <p:spPr>
          <a:xfrm>
            <a:off x="691976" y="564566"/>
            <a:ext cx="10814839" cy="743364"/>
          </a:xfrm>
          <a:prstGeom prst="rect">
            <a:avLst/>
          </a:prstGeom>
          <a:noFill/>
          <a:ln>
            <a:noFill/>
          </a:ln>
        </p:spPr>
        <p:txBody>
          <a:bodyPr spcFirstLastPara="1" wrap="square" lIns="0" tIns="192000" rIns="0" bIns="0" anchor="t"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rgbClr val="000000"/>
              </a:buClr>
              <a:buSzPts val="3600"/>
              <a:buFont typeface="Arial"/>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a:solidFill>
                  <a:schemeClr val="tx2"/>
                </a:solidFill>
              </a:rPr>
              <a:t>Click to add heading</a:t>
            </a:r>
          </a:p>
        </p:txBody>
      </p:sp>
    </p:spTree>
    <p:extLst>
      <p:ext uri="{BB962C8B-B14F-4D97-AF65-F5344CB8AC3E}">
        <p14:creationId xmlns:p14="http://schemas.microsoft.com/office/powerpoint/2010/main" val="550684538"/>
      </p:ext>
    </p:extLst>
  </p:cSld>
  <p:clrMap bg1="lt1" tx1="dk1" bg2="dk2" tx2="lt2" accent1="accent1" accent2="accent2" accent3="accent3" accent4="accent4" accent5="accent5" accent6="accent6" hlink="hlink" folHlink="folHlink"/>
  <p:sldLayoutIdLst>
    <p:sldLayoutId id="2147483843" r:id="rId1"/>
    <p:sldLayoutId id="2147483846" r:id="rId2"/>
    <p:sldLayoutId id="2147483862" r:id="rId3"/>
    <p:sldLayoutId id="2147483863" r:id="rId4"/>
    <p:sldLayoutId id="2147483860" r:id="rId5"/>
    <p:sldLayoutId id="2147483861" r:id="rId6"/>
    <p:sldLayoutId id="2147483856" r:id="rId7"/>
    <p:sldLayoutId id="2147483857" r:id="rId8"/>
    <p:sldLayoutId id="2147483858" r:id="rId9"/>
    <p:sldLayoutId id="2147483859" r:id="rId10"/>
    <p:sldLayoutId id="2147483852" r:id="rId11"/>
    <p:sldLayoutId id="2147483853" r:id="rId12"/>
    <p:sldLayoutId id="2147483854" r:id="rId13"/>
    <p:sldLayoutId id="2147483855" r:id="rId14"/>
    <p:sldLayoutId id="2147483864" r:id="rId15"/>
    <p:sldLayoutId id="2147483865" r:id="rId16"/>
    <p:sldLayoutId id="2147483866" r:id="rId17"/>
    <p:sldLayoutId id="2147483867" r:id="rId18"/>
    <p:sldLayoutId id="2147483868" r:id="rId19"/>
    <p:sldLayoutId id="2147483847" r:id="rId2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000" b="0" i="1"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0" marR="0" lvl="0" indent="49213" algn="l" defTabSz="914400" rtl="0" eaLnBrk="1" fontAlgn="auto" latinLnBrk="0" hangingPunct="1">
        <a:lnSpc>
          <a:spcPct val="100000"/>
        </a:lnSpc>
        <a:spcBef>
          <a:spcPts val="0"/>
        </a:spcBef>
        <a:spcAft>
          <a:spcPts val="0"/>
        </a:spcAft>
        <a:buClr>
          <a:srgbClr val="000000"/>
        </a:buClr>
        <a:buSzTx/>
        <a:buFont typeface="Arial"/>
        <a:buNone/>
        <a:tabLst/>
        <a:defRPr sz="1400" b="0" i="0" u="none" strike="noStrike" cap="none" spc="0" baseline="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spc="0">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2pPr>
      <a:lvl3pPr marL="0" marR="0" lvl="2" indent="0" algn="l" rtl="0" eaLnBrk="1" hangingPunct="1">
        <a:lnSpc>
          <a:spcPct val="100000"/>
        </a:lnSpc>
        <a:spcBef>
          <a:spcPts val="0"/>
        </a:spcBef>
        <a:spcAft>
          <a:spcPts val="0"/>
        </a:spcAft>
        <a:buClr>
          <a:schemeClr val="accent2"/>
        </a:buClr>
        <a:buSzPct val="1200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342900" marR="0" lvl="3" indent="-342900" algn="l" rtl="0" eaLnBrk="1" hangingPunct="1">
        <a:lnSpc>
          <a:spcPct val="100000"/>
        </a:lnSpc>
        <a:spcBef>
          <a:spcPts val="0"/>
        </a:spcBef>
        <a:spcAft>
          <a:spcPts val="0"/>
        </a:spcAft>
        <a:buClr>
          <a:schemeClr val="accent1"/>
        </a:buClr>
        <a:buSzPct val="100000"/>
        <a:buFont typeface="Arial" panose="020B0604020202020204" pitchFamily="34" charset="0"/>
        <a:buChar char="•"/>
        <a:defRPr sz="1400" b="0" i="0" u="none" strike="noStrike"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4pPr>
      <a:lvl5pPr marL="342900" marR="0" lvl="4" indent="-342900" algn="l" rtl="0" eaLnBrk="1" hangingPunct="1">
        <a:lnSpc>
          <a:spcPct val="100000"/>
        </a:lnSpc>
        <a:spcBef>
          <a:spcPts val="0"/>
        </a:spcBef>
        <a:spcAft>
          <a:spcPts val="0"/>
        </a:spcAft>
        <a:buClr>
          <a:schemeClr val="accent1"/>
        </a:buClr>
        <a:buFont typeface="+mj-lt"/>
        <a:buAutoNum type="arabicPeriod"/>
        <a:defRPr sz="1400" b="0" i="0" u="none" strike="noStrike"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5pPr>
      <a:lvl6pPr marL="0" marR="0" lvl="5" indent="0" algn="l" rtl="0" eaLnBrk="1" hangingPunct="1">
        <a:lnSpc>
          <a:spcPct val="100000"/>
        </a:lnSpc>
        <a:spcBef>
          <a:spcPts val="0"/>
        </a:spcBef>
        <a:spcAft>
          <a:spcPts val="0"/>
        </a:spcAft>
        <a:buClr>
          <a:srgbClr val="000000"/>
        </a:buClr>
        <a:buFont typeface="Arial" panose="020B0604020202020204" pitchFamily="34" charset="0"/>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178">
          <p15:clr>
            <a:srgbClr val="F26B43"/>
          </p15:clr>
        </p15:guide>
        <p15:guide id="2" orient="horz" pos="2160">
          <p15:clr>
            <a:srgbClr val="F26B43"/>
          </p15:clr>
        </p15:guide>
        <p15:guide id="3" orient="horz" pos="4320">
          <p15:clr>
            <a:srgbClr val="F26B43"/>
          </p15:clr>
        </p15:guide>
        <p15:guide id="4" pos="2593">
          <p15:clr>
            <a:srgbClr val="F26B43"/>
          </p15:clr>
        </p15:guide>
        <p15:guide id="5" pos="4316">
          <p15:clr>
            <a:srgbClr val="F26B43"/>
          </p15:clr>
        </p15:guide>
        <p15:guide id="6" pos="6902">
          <p15:clr>
            <a:srgbClr val="F26B43"/>
          </p15:clr>
        </p15:guide>
        <p15:guide id="7">
          <p15:clr>
            <a:srgbClr val="F26B43"/>
          </p15:clr>
        </p15:guide>
        <p15:guide id="8" orient="horz">
          <p15:clr>
            <a:srgbClr val="F26B43"/>
          </p15:clr>
        </p15:guide>
        <p15:guide id="9" pos="3454">
          <p15:clr>
            <a:srgbClr val="F26B43"/>
          </p15:clr>
        </p15:guide>
        <p15:guide id="10" orient="horz" pos="3249">
          <p15:clr>
            <a:srgbClr val="F26B43"/>
          </p15:clr>
        </p15:guide>
        <p15:guide id="11" orient="horz" pos="1071">
          <p15:clr>
            <a:srgbClr val="F26B43"/>
          </p15:clr>
        </p15:guide>
        <p15:guide id="12" pos="6040">
          <p15:clr>
            <a:srgbClr val="F26B43"/>
          </p15:clr>
        </p15:guide>
        <p15:guide id="13" pos="1731">
          <p15:clr>
            <a:srgbClr val="F26B43"/>
          </p15:clr>
        </p15:guide>
        <p15:guide id="14" pos="86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3" name="Title Placeholder 2">
            <a:extLst>
              <a:ext uri="{FF2B5EF4-FFF2-40B4-BE49-F238E27FC236}">
                <a16:creationId xmlns:a16="http://schemas.microsoft.com/office/drawing/2014/main" id="{6B5F0F27-FA46-571D-565C-1E890BC57E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Heading</a:t>
            </a:r>
            <a:endParaRPr lang="en-US"/>
          </a:p>
        </p:txBody>
      </p:sp>
      <p:sp>
        <p:nvSpPr>
          <p:cNvPr id="6" name="Text Placeholder 5">
            <a:extLst>
              <a:ext uri="{FF2B5EF4-FFF2-40B4-BE49-F238E27FC236}">
                <a16:creationId xmlns:a16="http://schemas.microsoft.com/office/drawing/2014/main" id="{8981D4D4-5808-C051-B809-251080601F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err="1"/>
              <a:t>Bodycopy</a:t>
            </a:r>
            <a:endParaRPr lang="en-GB"/>
          </a:p>
          <a:p>
            <a:pPr lvl="2"/>
            <a:r>
              <a:rPr lang="en-GB"/>
              <a:t>SUBHEADING</a:t>
            </a:r>
          </a:p>
          <a:p>
            <a:pPr lvl="3"/>
            <a:r>
              <a:rPr lang="en-GB"/>
              <a:t>Bulleted List</a:t>
            </a:r>
          </a:p>
          <a:p>
            <a:pPr lvl="4"/>
            <a:r>
              <a:rPr lang="en-GB"/>
              <a:t>Numbered List</a:t>
            </a:r>
            <a:endParaRPr lang="en-US"/>
          </a:p>
        </p:txBody>
      </p:sp>
      <p:grpSp>
        <p:nvGrpSpPr>
          <p:cNvPr id="2" name="Group 1">
            <a:extLst>
              <a:ext uri="{FF2B5EF4-FFF2-40B4-BE49-F238E27FC236}">
                <a16:creationId xmlns:a16="http://schemas.microsoft.com/office/drawing/2014/main" id="{87863C89-6C4B-877B-A76E-F7D8590C7F80}"/>
              </a:ext>
            </a:extLst>
          </p:cNvPr>
          <p:cNvGrpSpPr/>
          <p:nvPr userDrawn="1"/>
        </p:nvGrpSpPr>
        <p:grpSpPr>
          <a:xfrm>
            <a:off x="-12" y="6384009"/>
            <a:ext cx="12192012" cy="473990"/>
            <a:chOff x="-12" y="6384009"/>
            <a:chExt cx="12192012" cy="473990"/>
          </a:xfrm>
        </p:grpSpPr>
        <p:sp>
          <p:nvSpPr>
            <p:cNvPr id="4" name="Rectangle 3">
              <a:extLst>
                <a:ext uri="{FF2B5EF4-FFF2-40B4-BE49-F238E27FC236}">
                  <a16:creationId xmlns:a16="http://schemas.microsoft.com/office/drawing/2014/main" id="{52C966FE-1BA2-62A2-98C1-D51E196E50D8}"/>
                </a:ext>
              </a:extLst>
            </p:cNvPr>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a green and white logo&#10;&#10;AI-generated content may be incorrect.">
              <a:extLst>
                <a:ext uri="{FF2B5EF4-FFF2-40B4-BE49-F238E27FC236}">
                  <a16:creationId xmlns:a16="http://schemas.microsoft.com/office/drawing/2014/main" id="{D4B80D60-3C63-C7EC-F6FD-30FCBAF71906}"/>
                </a:ext>
              </a:extLst>
            </p:cNvPr>
            <p:cNvPicPr>
              <a:picLocks noChangeAspect="1"/>
            </p:cNvPicPr>
            <p:nvPr userDrawn="1"/>
          </p:nvPicPr>
          <p:blipFill>
            <a:blip r:embed="rId57" cstate="email">
              <a:extLst>
                <a:ext uri="{28A0092B-C50C-407E-A947-70E740481C1C}">
                  <a14:useLocalDpi xmlns:a14="http://schemas.microsoft.com/office/drawing/2010/main"/>
                </a:ext>
              </a:extLst>
            </a:blip>
            <a:stretch>
              <a:fillRect/>
            </a:stretch>
          </p:blipFill>
          <p:spPr>
            <a:xfrm>
              <a:off x="174812" y="6384009"/>
              <a:ext cx="1224782" cy="473990"/>
            </a:xfrm>
            <a:prstGeom prst="rect">
              <a:avLst/>
            </a:prstGeom>
          </p:spPr>
        </p:pic>
      </p:grpSp>
      <p:sp>
        <p:nvSpPr>
          <p:cNvPr id="8" name="TextBox 7">
            <a:extLst>
              <a:ext uri="{FF2B5EF4-FFF2-40B4-BE49-F238E27FC236}">
                <a16:creationId xmlns:a16="http://schemas.microsoft.com/office/drawing/2014/main" id="{CE8D061C-6BCA-3FEE-A120-5446B79823B8}"/>
              </a:ext>
            </a:extLst>
          </p:cNvPr>
          <p:cNvSpPr txBox="1"/>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
        <p:nvSpPr>
          <p:cNvPr id="9" name="Slide Number Placeholder 8">
            <a:extLst>
              <a:ext uri="{FF2B5EF4-FFF2-40B4-BE49-F238E27FC236}">
                <a16:creationId xmlns:a16="http://schemas.microsoft.com/office/drawing/2014/main" id="{99CE7F74-35D4-1BBE-0E84-04A373492688}"/>
              </a:ext>
            </a:extLst>
          </p:cNvPr>
          <p:cNvSpPr>
            <a:spLocks noGrp="1"/>
          </p:cNvSpPr>
          <p:nvPr>
            <p:ph type="sldNum" sz="quarter" idx="4"/>
          </p:nvPr>
        </p:nvSpPr>
        <p:spPr>
          <a:xfrm>
            <a:off x="11466414" y="6446533"/>
            <a:ext cx="538121" cy="365125"/>
          </a:xfrm>
          <a:prstGeom prst="rect">
            <a:avLst/>
          </a:prstGeom>
        </p:spPr>
        <p:txBody>
          <a:bodyPr vert="horz" lIns="91440" tIns="45720" rIns="91440" bIns="45720" rtlCol="0" anchor="ctr"/>
          <a:lstStyle>
            <a:lvl1pPr algn="r">
              <a:defRPr sz="1050">
                <a:solidFill>
                  <a:schemeClr val="accent1"/>
                </a:solidFill>
              </a:defRPr>
            </a:lvl1pPr>
          </a:lstStyle>
          <a:p>
            <a:fld id="{8BF3FF81-66DF-9245-9BA9-AFECB59A0385}" type="slidenum">
              <a:rPr lang="en-US" smtClean="0"/>
              <a:pPr/>
              <a:t>‹#›</a:t>
            </a:fld>
            <a:endParaRPr lang="en-US"/>
          </a:p>
        </p:txBody>
      </p:sp>
    </p:spTree>
    <p:extLst>
      <p:ext uri="{BB962C8B-B14F-4D97-AF65-F5344CB8AC3E}">
        <p14:creationId xmlns:p14="http://schemas.microsoft.com/office/powerpoint/2010/main" val="793390239"/>
      </p:ext>
    </p:extLst>
  </p:cSld>
  <p:clrMap bg1="lt1" tx1="dk1" bg2="dk2" tx2="lt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3998" r:id="rId14"/>
    <p:sldLayoutId id="2147483999" r:id="rId15"/>
    <p:sldLayoutId id="2147484000" r:id="rId16"/>
    <p:sldLayoutId id="2147484001" r:id="rId17"/>
    <p:sldLayoutId id="2147484002" r:id="rId18"/>
    <p:sldLayoutId id="2147484003" r:id="rId19"/>
    <p:sldLayoutId id="2147484004" r:id="rId20"/>
    <p:sldLayoutId id="2147484005" r:id="rId21"/>
    <p:sldLayoutId id="2147484006" r:id="rId22"/>
    <p:sldLayoutId id="2147484007" r:id="rId23"/>
    <p:sldLayoutId id="2147484008" r:id="rId24"/>
    <p:sldLayoutId id="2147484009" r:id="rId25"/>
    <p:sldLayoutId id="2147484010" r:id="rId26"/>
    <p:sldLayoutId id="2147484011" r:id="rId27"/>
    <p:sldLayoutId id="2147484012" r:id="rId28"/>
    <p:sldLayoutId id="2147484013" r:id="rId29"/>
    <p:sldLayoutId id="2147484014" r:id="rId30"/>
    <p:sldLayoutId id="2147484015" r:id="rId31"/>
    <p:sldLayoutId id="2147484016" r:id="rId32"/>
    <p:sldLayoutId id="2147484017" r:id="rId33"/>
    <p:sldLayoutId id="2147484018" r:id="rId34"/>
    <p:sldLayoutId id="2147484019" r:id="rId35"/>
    <p:sldLayoutId id="2147484020" r:id="rId36"/>
    <p:sldLayoutId id="2147484021" r:id="rId37"/>
    <p:sldLayoutId id="2147484022" r:id="rId38"/>
    <p:sldLayoutId id="2147484023" r:id="rId39"/>
    <p:sldLayoutId id="2147484024" r:id="rId40"/>
    <p:sldLayoutId id="2147484025" r:id="rId41"/>
    <p:sldLayoutId id="2147484026" r:id="rId42"/>
    <p:sldLayoutId id="2147484027" r:id="rId43"/>
    <p:sldLayoutId id="2147484028" r:id="rId44"/>
    <p:sldLayoutId id="2147484029" r:id="rId45"/>
    <p:sldLayoutId id="2147484030" r:id="rId46"/>
    <p:sldLayoutId id="2147484031" r:id="rId47"/>
    <p:sldLayoutId id="2147484032" r:id="rId48"/>
    <p:sldLayoutId id="2147484033" r:id="rId49"/>
    <p:sldLayoutId id="2147484034" r:id="rId50"/>
    <p:sldLayoutId id="2147484035" r:id="rId51"/>
    <p:sldLayoutId id="2147484036" r:id="rId52"/>
    <p:sldLayoutId id="2147484037" r:id="rId53"/>
    <p:sldLayoutId id="2147484038" r:id="rId54"/>
    <p:sldLayoutId id="2147484039" r:id="rId55"/>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000" b="0" i="1"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179388" marR="0" lvl="0" indent="49213" algn="l" defTabSz="914400" rtl="0" eaLnBrk="1" fontAlgn="auto" latinLnBrk="0" hangingPunct="1">
        <a:lnSpc>
          <a:spcPct val="100000"/>
        </a:lnSpc>
        <a:spcBef>
          <a:spcPts val="0"/>
        </a:spcBef>
        <a:spcAft>
          <a:spcPts val="0"/>
        </a:spcAft>
        <a:buClr>
          <a:srgbClr val="000000"/>
        </a:buClr>
        <a:buSzTx/>
        <a:buFont typeface="Arial"/>
        <a:buNone/>
        <a:tabLst/>
        <a:defRPr sz="1400" b="0" i="0" u="none" strike="noStrike" cap="none" spc="0" baseline="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0" marR="0" lvl="2" indent="0" algn="l" rtl="0" eaLnBrk="1" hangingPunct="1">
        <a:lnSpc>
          <a:spcPct val="100000"/>
        </a:lnSpc>
        <a:spcBef>
          <a:spcPts val="0"/>
        </a:spcBef>
        <a:spcAft>
          <a:spcPts val="0"/>
        </a:spcAft>
        <a:buClr>
          <a:schemeClr val="accent2"/>
        </a:buClr>
        <a:buSzPct val="1200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342900" marR="0" lvl="3" indent="-342900" algn="l" rtl="0" eaLnBrk="1" hangingPunct="1">
        <a:lnSpc>
          <a:spcPct val="100000"/>
        </a:lnSpc>
        <a:spcBef>
          <a:spcPts val="0"/>
        </a:spcBef>
        <a:spcAft>
          <a:spcPts val="0"/>
        </a:spcAft>
        <a:buClr>
          <a:schemeClr val="accent3"/>
        </a:buClr>
        <a:buSzPct val="100000"/>
        <a:buFont typeface="Arial" panose="020B0604020202020204" pitchFamily="34" charset="0"/>
        <a:buChar char="•"/>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342900" marR="0" lvl="4" indent="-342900" algn="l" rtl="0" eaLnBrk="1" hangingPunct="1">
        <a:lnSpc>
          <a:spcPct val="100000"/>
        </a:lnSpc>
        <a:spcBef>
          <a:spcPts val="0"/>
        </a:spcBef>
        <a:spcAft>
          <a:spcPts val="0"/>
        </a:spcAft>
        <a:buClr>
          <a:schemeClr val="accent3"/>
        </a:buClr>
        <a:buFont typeface="+mj-lt"/>
        <a:buAutoNum type="arabicPeriod"/>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178">
          <p15:clr>
            <a:srgbClr val="F26B43"/>
          </p15:clr>
        </p15:guide>
        <p15:guide id="2" orient="horz" pos="2160">
          <p15:clr>
            <a:srgbClr val="F26B43"/>
          </p15:clr>
        </p15:guide>
        <p15:guide id="3" orient="horz" pos="4320">
          <p15:clr>
            <a:srgbClr val="F26B43"/>
          </p15:clr>
        </p15:guide>
        <p15:guide id="4" pos="2593">
          <p15:clr>
            <a:srgbClr val="F26B43"/>
          </p15:clr>
        </p15:guide>
        <p15:guide id="5" pos="4316">
          <p15:clr>
            <a:srgbClr val="F26B43"/>
          </p15:clr>
        </p15:guide>
        <p15:guide id="6" pos="6902">
          <p15:clr>
            <a:srgbClr val="F26B43"/>
          </p15:clr>
        </p15:guide>
        <p15:guide id="7">
          <p15:clr>
            <a:srgbClr val="F26B43"/>
          </p15:clr>
        </p15:guide>
        <p15:guide id="8" orient="horz">
          <p15:clr>
            <a:srgbClr val="F26B43"/>
          </p15:clr>
        </p15:guide>
        <p15:guide id="9" pos="3454">
          <p15:clr>
            <a:srgbClr val="F26B43"/>
          </p15:clr>
        </p15:guide>
        <p15:guide id="10" orient="horz" pos="3249">
          <p15:clr>
            <a:srgbClr val="F26B43"/>
          </p15:clr>
        </p15:guide>
        <p15:guide id="11" orient="horz" pos="1071">
          <p15:clr>
            <a:srgbClr val="F26B43"/>
          </p15:clr>
        </p15:guide>
        <p15:guide id="12" pos="6040">
          <p15:clr>
            <a:srgbClr val="F26B43"/>
          </p15:clr>
        </p15:guide>
        <p15:guide id="13" pos="1731">
          <p15:clr>
            <a:srgbClr val="F26B43"/>
          </p15:clr>
        </p15:guide>
        <p15:guide id="14" pos="8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Shape 9"/>
        <p:cNvGrpSpPr/>
        <p:nvPr/>
      </p:nvGrpSpPr>
      <p:grpSpPr>
        <a:xfrm>
          <a:off x="0" y="0"/>
          <a:ext cx="0" cy="0"/>
          <a:chOff x="0" y="0"/>
          <a:chExt cx="0" cy="0"/>
        </a:xfrm>
      </p:grpSpPr>
      <p:sp>
        <p:nvSpPr>
          <p:cNvPr id="6" name="Text Placeholder 5">
            <a:extLst>
              <a:ext uri="{FF2B5EF4-FFF2-40B4-BE49-F238E27FC236}">
                <a16:creationId xmlns:a16="http://schemas.microsoft.com/office/drawing/2014/main" id="{8981D4D4-5808-C051-B809-251080601F6D}"/>
              </a:ext>
            </a:extLst>
          </p:cNvPr>
          <p:cNvSpPr>
            <a:spLocks noGrp="1"/>
          </p:cNvSpPr>
          <p:nvPr>
            <p:ph type="body" idx="1"/>
          </p:nvPr>
        </p:nvSpPr>
        <p:spPr>
          <a:xfrm>
            <a:off x="691978" y="1794978"/>
            <a:ext cx="10814840" cy="4160762"/>
          </a:xfrm>
          <a:prstGeom prst="rect">
            <a:avLst/>
          </a:prstGeom>
        </p:spPr>
        <p:txBody>
          <a:bodyPr vert="horz" lIns="91440" tIns="45720" rIns="91440" bIns="45720" rtlCol="0">
            <a:normAutofit/>
          </a:bodyPr>
          <a:lstStyle/>
          <a:p>
            <a:pPr lvl="1"/>
            <a:r>
              <a:rPr lang="en-GB" dirty="0" err="1"/>
              <a:t>Bodycopy</a:t>
            </a:r>
            <a:endParaRPr lang="en-GB" dirty="0"/>
          </a:p>
          <a:p>
            <a:pPr lvl="3"/>
            <a:r>
              <a:rPr lang="en-GB" dirty="0"/>
              <a:t>Bulleted List</a:t>
            </a:r>
          </a:p>
          <a:p>
            <a:pPr lvl="4"/>
            <a:r>
              <a:rPr lang="en-GB" dirty="0"/>
              <a:t>Numbered List</a:t>
            </a:r>
            <a:endParaRPr lang="en-US" dirty="0"/>
          </a:p>
        </p:txBody>
      </p:sp>
      <p:sp>
        <p:nvSpPr>
          <p:cNvPr id="4" name="Rectangle 3">
            <a:extLst>
              <a:ext uri="{FF2B5EF4-FFF2-40B4-BE49-F238E27FC236}">
                <a16:creationId xmlns:a16="http://schemas.microsoft.com/office/drawing/2014/main" id="{52C966FE-1BA2-62A2-98C1-D51E196E50D8}"/>
              </a:ext>
            </a:extLst>
          </p:cNvPr>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8D061C-6BCA-3FEE-A120-5446B79823B8}"/>
              </a:ext>
            </a:extLst>
          </p:cNvPr>
          <p:cNvSpPr txBox="1"/>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9" name="Slide Number Placeholder 8">
            <a:extLst>
              <a:ext uri="{FF2B5EF4-FFF2-40B4-BE49-F238E27FC236}">
                <a16:creationId xmlns:a16="http://schemas.microsoft.com/office/drawing/2014/main" id="{99CE7F74-35D4-1BBE-0E84-04A373492688}"/>
              </a:ext>
            </a:extLst>
          </p:cNvPr>
          <p:cNvSpPr>
            <a:spLocks noGrp="1"/>
          </p:cNvSpPr>
          <p:nvPr>
            <p:ph type="sldNum" sz="quarter" idx="4"/>
          </p:nvPr>
        </p:nvSpPr>
        <p:spPr>
          <a:xfrm>
            <a:off x="11466414" y="6446533"/>
            <a:ext cx="538121" cy="365125"/>
          </a:xfrm>
          <a:prstGeom prst="rect">
            <a:avLst/>
          </a:prstGeom>
        </p:spPr>
        <p:txBody>
          <a:bodyPr vert="horz" lIns="91440" tIns="45720" rIns="91440" bIns="45720" rtlCol="0" anchor="ctr"/>
          <a:lstStyle>
            <a:lvl1pPr algn="r">
              <a:defRPr sz="1050">
                <a:solidFill>
                  <a:schemeClr val="bg1"/>
                </a:solidFill>
              </a:defRPr>
            </a:lvl1pPr>
          </a:lstStyle>
          <a:p>
            <a:fld id="{8BF3FF81-66DF-9245-9BA9-AFECB59A0385}" type="slidenum">
              <a:rPr lang="en-US" smtClean="0"/>
              <a:pPr/>
              <a:t>‹#›</a:t>
            </a:fld>
            <a:endParaRPr lang="en-US"/>
          </a:p>
        </p:txBody>
      </p:sp>
      <p:pic>
        <p:nvPicPr>
          <p:cNvPr id="5" name="Picture 4" descr="A logo on a black background&#10;&#10;AI-generated content may be incorrect.">
            <a:extLst>
              <a:ext uri="{FF2B5EF4-FFF2-40B4-BE49-F238E27FC236}">
                <a16:creationId xmlns:a16="http://schemas.microsoft.com/office/drawing/2014/main" id="{F480DA44-5C6E-1E94-C96F-B9572EAAA644}"/>
              </a:ext>
            </a:extLst>
          </p:cNvPr>
          <p:cNvPicPr>
            <a:picLocks noChangeAspect="1"/>
          </p:cNvPicPr>
          <p:nvPr/>
        </p:nvPicPr>
        <p:blipFill>
          <a:blip r:embed="rId78"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15" name="Google Shape;21;p2">
            <a:extLst>
              <a:ext uri="{FF2B5EF4-FFF2-40B4-BE49-F238E27FC236}">
                <a16:creationId xmlns:a16="http://schemas.microsoft.com/office/drawing/2014/main" id="{C046DA72-7495-29EB-E7B1-9AD3D2688548}"/>
              </a:ext>
            </a:extLst>
          </p:cNvPr>
          <p:cNvSpPr txBox="1">
            <a:spLocks/>
          </p:cNvSpPr>
          <p:nvPr/>
        </p:nvSpPr>
        <p:spPr>
          <a:xfrm>
            <a:off x="691976" y="564566"/>
            <a:ext cx="10814839" cy="743364"/>
          </a:xfrm>
          <a:prstGeom prst="rect">
            <a:avLst/>
          </a:prstGeom>
          <a:noFill/>
          <a:ln>
            <a:noFill/>
          </a:ln>
        </p:spPr>
        <p:txBody>
          <a:bodyPr spcFirstLastPara="1" wrap="square" lIns="0" tIns="192000" rIns="0" bIns="0" anchor="t"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rgbClr val="000000"/>
              </a:buClr>
              <a:buSzPts val="3600"/>
              <a:buFont typeface="Arial"/>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t>Click to add heading</a:t>
            </a:r>
          </a:p>
        </p:txBody>
      </p:sp>
      <p:sp>
        <p:nvSpPr>
          <p:cNvPr id="20" name="Text Box 1">
            <a:extLst>
              <a:ext uri="{FF2B5EF4-FFF2-40B4-BE49-F238E27FC236}">
                <a16:creationId xmlns:a16="http://schemas.microsoft.com/office/drawing/2014/main" id="{221967DC-363F-8FE3-CE18-AC31223E60C1}"/>
              </a:ext>
            </a:extLst>
          </p:cNvPr>
          <p:cNvSpPr txBox="1"/>
          <p:nvPr/>
        </p:nvSpPr>
        <p:spPr>
          <a:xfrm>
            <a:off x="685181" y="1431153"/>
            <a:ext cx="10821634" cy="330200"/>
          </a:xfrm>
          <a:prstGeom prst="roundRect">
            <a:avLst/>
          </a:prstGeom>
          <a:solidFill>
            <a:schemeClr val="accent1"/>
          </a:solidFill>
          <a:ln w="6350">
            <a:noFill/>
          </a:ln>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300" normalizeH="0" baseline="0" noProof="0" dirty="0">
                <a:ln>
                  <a:noFill/>
                </a:ln>
                <a:solidFill>
                  <a:srgbClr val="000000"/>
                </a:solidFill>
                <a:effectLst/>
                <a:uLnTx/>
                <a:uFillTx/>
                <a:latin typeface="Arial Rounded MT Bold" panose="020F0704030504030204" pitchFamily="34" charset="0"/>
                <a:cs typeface="Arial"/>
                <a:sym typeface="Arial"/>
              </a:rPr>
              <a:t>SUBTITLE, SPACING ‘LOOSE’, ALL CAPS, SIZE 14</a:t>
            </a:r>
          </a:p>
        </p:txBody>
      </p:sp>
      <p:grpSp>
        <p:nvGrpSpPr>
          <p:cNvPr id="2" name="Group 1">
            <a:extLst>
              <a:ext uri="{FF2B5EF4-FFF2-40B4-BE49-F238E27FC236}">
                <a16:creationId xmlns:a16="http://schemas.microsoft.com/office/drawing/2014/main" id="{201E221C-BC3F-A8B9-3A8B-A01E99B689B3}"/>
              </a:ext>
            </a:extLst>
          </p:cNvPr>
          <p:cNvGrpSpPr/>
          <p:nvPr userDrawn="1"/>
        </p:nvGrpSpPr>
        <p:grpSpPr>
          <a:xfrm>
            <a:off x="-12" y="6384009"/>
            <a:ext cx="12192012" cy="473990"/>
            <a:chOff x="-12" y="6384009"/>
            <a:chExt cx="12192012" cy="473990"/>
          </a:xfrm>
        </p:grpSpPr>
        <p:sp>
          <p:nvSpPr>
            <p:cNvPr id="3" name="Rectangle 2">
              <a:extLst>
                <a:ext uri="{FF2B5EF4-FFF2-40B4-BE49-F238E27FC236}">
                  <a16:creationId xmlns:a16="http://schemas.microsoft.com/office/drawing/2014/main" id="{8D6CA7D3-C5A0-8915-EDBD-4C5C6998069C}"/>
                </a:ext>
              </a:extLst>
            </p:cNvPr>
            <p:cNvSpPr/>
            <p:nvPr userDrawn="1"/>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a green and white logo&#10;&#10;AI-generated content may be incorrect.">
              <a:extLst>
                <a:ext uri="{FF2B5EF4-FFF2-40B4-BE49-F238E27FC236}">
                  <a16:creationId xmlns:a16="http://schemas.microsoft.com/office/drawing/2014/main" id="{6E731636-89CB-743F-BD77-EA0DCA46130E}"/>
                </a:ext>
              </a:extLst>
            </p:cNvPr>
            <p:cNvPicPr>
              <a:picLocks noChangeAspect="1"/>
            </p:cNvPicPr>
            <p:nvPr userDrawn="1"/>
          </p:nvPicPr>
          <p:blipFill>
            <a:blip r:embed="rId79" cstate="email">
              <a:extLst>
                <a:ext uri="{28A0092B-C50C-407E-A947-70E740481C1C}">
                  <a14:useLocalDpi xmlns:a14="http://schemas.microsoft.com/office/drawing/2010/main"/>
                </a:ext>
              </a:extLst>
            </a:blip>
            <a:stretch>
              <a:fillRect/>
            </a:stretch>
          </p:blipFill>
          <p:spPr>
            <a:xfrm>
              <a:off x="174812" y="6384009"/>
              <a:ext cx="1224782" cy="473990"/>
            </a:xfrm>
            <a:prstGeom prst="rect">
              <a:avLst/>
            </a:prstGeom>
          </p:spPr>
        </p:pic>
      </p:grpSp>
      <p:sp>
        <p:nvSpPr>
          <p:cNvPr id="10" name="TextBox 9">
            <a:extLst>
              <a:ext uri="{FF2B5EF4-FFF2-40B4-BE49-F238E27FC236}">
                <a16:creationId xmlns:a16="http://schemas.microsoft.com/office/drawing/2014/main" id="{54D3CF3E-86CC-A8B5-FC91-51AB5B10B598}"/>
              </a:ext>
            </a:extLst>
          </p:cNvPr>
          <p:cNvSpPr txBox="1"/>
          <p:nvPr userDrawn="1"/>
        </p:nvSpPr>
        <p:spPr>
          <a:xfrm>
            <a:off x="10147413" y="6492875"/>
            <a:ext cx="1319002" cy="261610"/>
          </a:xfrm>
          <a:prstGeom prst="rect">
            <a:avLst/>
          </a:prstGeom>
          <a:noFill/>
        </p:spPr>
        <p:txBody>
          <a:bodyPr wrap="square" rtlCol="0">
            <a:spAutoFit/>
          </a:bodyPr>
          <a:lstStyle/>
          <a:p>
            <a:pPr algn="r"/>
            <a:r>
              <a:rPr lang="en-US" sz="1050" b="0" i="0">
                <a:solidFill>
                  <a:schemeClr val="bg1"/>
                </a:solidFill>
                <a:latin typeface="Calibri" panose="020F0502020204030204" pitchFamily="34" charset="0"/>
                <a:cs typeface="Calibri" panose="020F0502020204030204" pitchFamily="34" charset="0"/>
              </a:rPr>
              <a:t>Confidential: </a:t>
            </a:r>
            <a:r>
              <a:rPr lang="en-US" sz="1050" b="0" i="0" err="1">
                <a:solidFill>
                  <a:schemeClr val="bg1"/>
                </a:solidFill>
                <a:latin typeface="Calibri" panose="020F0502020204030204" pitchFamily="34" charset="0"/>
                <a:cs typeface="Calibri" panose="020F0502020204030204" pitchFamily="34" charset="0"/>
              </a:rPr>
              <a:t>nxzen</a:t>
            </a:r>
            <a:endParaRPr lang="en-US" sz="1050" b="0" i="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9473294"/>
      </p:ext>
    </p:extLst>
  </p:cSld>
  <p:clrMap bg1="lt1" tx1="dk1" bg2="dk2" tx2="lt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 id="2147484113" r:id="rId17"/>
    <p:sldLayoutId id="2147484114" r:id="rId18"/>
    <p:sldLayoutId id="2147484115" r:id="rId19"/>
    <p:sldLayoutId id="2147484116" r:id="rId20"/>
    <p:sldLayoutId id="2147484117" r:id="rId21"/>
    <p:sldLayoutId id="2147484041" r:id="rId22"/>
    <p:sldLayoutId id="2147484042" r:id="rId23"/>
    <p:sldLayoutId id="2147484043" r:id="rId24"/>
    <p:sldLayoutId id="2147484044" r:id="rId25"/>
    <p:sldLayoutId id="2147484045" r:id="rId26"/>
    <p:sldLayoutId id="2147484046" r:id="rId27"/>
    <p:sldLayoutId id="2147484047" r:id="rId28"/>
    <p:sldLayoutId id="2147484048" r:id="rId29"/>
    <p:sldLayoutId id="2147484049" r:id="rId30"/>
    <p:sldLayoutId id="2147484050" r:id="rId31"/>
    <p:sldLayoutId id="2147484051" r:id="rId32"/>
    <p:sldLayoutId id="2147484052" r:id="rId33"/>
    <p:sldLayoutId id="2147484053" r:id="rId34"/>
    <p:sldLayoutId id="2147484054" r:id="rId35"/>
    <p:sldLayoutId id="2147484055" r:id="rId36"/>
    <p:sldLayoutId id="2147484056" r:id="rId37"/>
    <p:sldLayoutId id="2147484057" r:id="rId38"/>
    <p:sldLayoutId id="2147484058" r:id="rId39"/>
    <p:sldLayoutId id="2147484059" r:id="rId40"/>
    <p:sldLayoutId id="2147484060" r:id="rId41"/>
    <p:sldLayoutId id="2147484061" r:id="rId42"/>
    <p:sldLayoutId id="2147484062" r:id="rId43"/>
    <p:sldLayoutId id="2147484063" r:id="rId44"/>
    <p:sldLayoutId id="2147484064" r:id="rId45"/>
    <p:sldLayoutId id="2147484065" r:id="rId46"/>
    <p:sldLayoutId id="2147484066" r:id="rId47"/>
    <p:sldLayoutId id="2147484067" r:id="rId48"/>
    <p:sldLayoutId id="2147484068" r:id="rId49"/>
    <p:sldLayoutId id="2147484069" r:id="rId50"/>
    <p:sldLayoutId id="2147484070" r:id="rId51"/>
    <p:sldLayoutId id="2147484071" r:id="rId52"/>
    <p:sldLayoutId id="2147484072" r:id="rId53"/>
    <p:sldLayoutId id="2147484073" r:id="rId54"/>
    <p:sldLayoutId id="2147484074" r:id="rId55"/>
    <p:sldLayoutId id="2147484075" r:id="rId56"/>
    <p:sldLayoutId id="2147484076" r:id="rId57"/>
    <p:sldLayoutId id="2147484077" r:id="rId58"/>
    <p:sldLayoutId id="2147484078" r:id="rId59"/>
    <p:sldLayoutId id="2147484079" r:id="rId60"/>
    <p:sldLayoutId id="2147484080" r:id="rId61"/>
    <p:sldLayoutId id="2147484081" r:id="rId62"/>
    <p:sldLayoutId id="2147484082" r:id="rId63"/>
    <p:sldLayoutId id="2147484083" r:id="rId64"/>
    <p:sldLayoutId id="2147484084" r:id="rId65"/>
    <p:sldLayoutId id="2147484085" r:id="rId66"/>
    <p:sldLayoutId id="2147484086" r:id="rId67"/>
    <p:sldLayoutId id="2147484087" r:id="rId68"/>
    <p:sldLayoutId id="2147484088" r:id="rId69"/>
    <p:sldLayoutId id="2147484089" r:id="rId70"/>
    <p:sldLayoutId id="2147484090" r:id="rId71"/>
    <p:sldLayoutId id="2147484091" r:id="rId72"/>
    <p:sldLayoutId id="2147484092" r:id="rId73"/>
    <p:sldLayoutId id="2147484093" r:id="rId74"/>
    <p:sldLayoutId id="2147484094" r:id="rId75"/>
    <p:sldLayoutId id="2147484095" r:id="rId7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000" b="0" i="1"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0" marR="0" lvl="0" indent="49213" algn="l" defTabSz="914400" rtl="0" eaLnBrk="1" fontAlgn="auto" latinLnBrk="0" hangingPunct="1">
        <a:lnSpc>
          <a:spcPct val="100000"/>
        </a:lnSpc>
        <a:spcBef>
          <a:spcPts val="0"/>
        </a:spcBef>
        <a:spcAft>
          <a:spcPts val="0"/>
        </a:spcAft>
        <a:buClr>
          <a:srgbClr val="000000"/>
        </a:buClr>
        <a:buSzTx/>
        <a:buFont typeface="Arial"/>
        <a:buNone/>
        <a:tabLst/>
        <a:defRPr sz="1400" b="0" i="0" u="none" strike="noStrike" cap="none" spc="0" baseline="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0" marR="0" lvl="2" indent="0" algn="l" rtl="0" eaLnBrk="1" hangingPunct="1">
        <a:lnSpc>
          <a:spcPct val="100000"/>
        </a:lnSpc>
        <a:spcBef>
          <a:spcPts val="0"/>
        </a:spcBef>
        <a:spcAft>
          <a:spcPts val="0"/>
        </a:spcAft>
        <a:buClr>
          <a:schemeClr val="accent2"/>
        </a:buClr>
        <a:buSzPct val="1200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342900" marR="0" lvl="3" indent="-342900" algn="l" rtl="0" eaLnBrk="1" hangingPunct="1">
        <a:lnSpc>
          <a:spcPct val="100000"/>
        </a:lnSpc>
        <a:spcBef>
          <a:spcPts val="0"/>
        </a:spcBef>
        <a:spcAft>
          <a:spcPts val="0"/>
        </a:spcAft>
        <a:buClr>
          <a:schemeClr val="accent3"/>
        </a:buClr>
        <a:buSzPct val="100000"/>
        <a:buFont typeface="Arial" panose="020B0604020202020204" pitchFamily="34" charset="0"/>
        <a:buChar char="•"/>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342900" marR="0" lvl="4" indent="-342900" algn="l" rtl="0" eaLnBrk="1" hangingPunct="1">
        <a:lnSpc>
          <a:spcPct val="100000"/>
        </a:lnSpc>
        <a:spcBef>
          <a:spcPts val="0"/>
        </a:spcBef>
        <a:spcAft>
          <a:spcPts val="0"/>
        </a:spcAft>
        <a:buClr>
          <a:schemeClr val="accent3"/>
        </a:buClr>
        <a:buFont typeface="+mj-lt"/>
        <a:buAutoNum type="arabicPeriod"/>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85750" marR="0" lvl="5" indent="-285750" algn="l" rtl="0" eaLnBrk="1" hangingPunct="1">
        <a:lnSpc>
          <a:spcPct val="100000"/>
        </a:lnSpc>
        <a:spcBef>
          <a:spcPts val="0"/>
        </a:spcBef>
        <a:spcAft>
          <a:spcPts val="0"/>
        </a:spcAft>
        <a:buClr>
          <a:srgbClr val="000000"/>
        </a:buClr>
        <a:buFont typeface="Arial" panose="020B0604020202020204" pitchFamily="34" charset="0"/>
        <a:buChar char="•"/>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178">
          <p15:clr>
            <a:srgbClr val="F26B43"/>
          </p15:clr>
        </p15:guide>
        <p15:guide id="2" orient="horz" pos="2160">
          <p15:clr>
            <a:srgbClr val="F26B43"/>
          </p15:clr>
        </p15:guide>
        <p15:guide id="3" orient="horz" pos="4320">
          <p15:clr>
            <a:srgbClr val="F26B43"/>
          </p15:clr>
        </p15:guide>
        <p15:guide id="4" pos="2593">
          <p15:clr>
            <a:srgbClr val="F26B43"/>
          </p15:clr>
        </p15:guide>
        <p15:guide id="5" pos="4316">
          <p15:clr>
            <a:srgbClr val="F26B43"/>
          </p15:clr>
        </p15:guide>
        <p15:guide id="6" pos="6902">
          <p15:clr>
            <a:srgbClr val="F26B43"/>
          </p15:clr>
        </p15:guide>
        <p15:guide id="7">
          <p15:clr>
            <a:srgbClr val="F26B43"/>
          </p15:clr>
        </p15:guide>
        <p15:guide id="8" orient="horz">
          <p15:clr>
            <a:srgbClr val="F26B43"/>
          </p15:clr>
        </p15:guide>
        <p15:guide id="9" pos="3454">
          <p15:clr>
            <a:srgbClr val="F26B43"/>
          </p15:clr>
        </p15:guide>
        <p15:guide id="10" orient="horz" pos="3249">
          <p15:clr>
            <a:srgbClr val="F26B43"/>
          </p15:clr>
        </p15:guide>
        <p15:guide id="11" orient="horz" pos="1071">
          <p15:clr>
            <a:srgbClr val="F26B43"/>
          </p15:clr>
        </p15:guide>
        <p15:guide id="12" pos="6040">
          <p15:clr>
            <a:srgbClr val="F26B43"/>
          </p15:clr>
        </p15:guide>
        <p15:guide id="13" pos="1731">
          <p15:clr>
            <a:srgbClr val="F26B43"/>
          </p15:clr>
        </p15:guide>
        <p15:guide id="14" pos="86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9"/>
        <p:cNvGrpSpPr/>
        <p:nvPr/>
      </p:nvGrpSpPr>
      <p:grpSpPr>
        <a:xfrm>
          <a:off x="0" y="0"/>
          <a:ext cx="0" cy="0"/>
          <a:chOff x="0" y="0"/>
          <a:chExt cx="0" cy="0"/>
        </a:xfrm>
      </p:grpSpPr>
      <p:sp>
        <p:nvSpPr>
          <p:cNvPr id="6" name="Text Placeholder 5">
            <a:extLst>
              <a:ext uri="{FF2B5EF4-FFF2-40B4-BE49-F238E27FC236}">
                <a16:creationId xmlns:a16="http://schemas.microsoft.com/office/drawing/2014/main" id="{8981D4D4-5808-C051-B809-251080601F6D}"/>
              </a:ext>
            </a:extLst>
          </p:cNvPr>
          <p:cNvSpPr>
            <a:spLocks noGrp="1"/>
          </p:cNvSpPr>
          <p:nvPr>
            <p:ph type="body" idx="1"/>
          </p:nvPr>
        </p:nvSpPr>
        <p:spPr>
          <a:xfrm>
            <a:off x="691978" y="1794978"/>
            <a:ext cx="10814840" cy="4160762"/>
          </a:xfrm>
          <a:prstGeom prst="rect">
            <a:avLst/>
          </a:prstGeom>
        </p:spPr>
        <p:txBody>
          <a:bodyPr vert="horz" lIns="91440" tIns="45720" rIns="91440" bIns="45720" rtlCol="0">
            <a:normAutofit/>
          </a:bodyPr>
          <a:lstStyle/>
          <a:p>
            <a:pPr lvl="1"/>
            <a:r>
              <a:rPr lang="en-GB" dirty="0" err="1"/>
              <a:t>Bodycopy</a:t>
            </a:r>
            <a:endParaRPr lang="en-GB" dirty="0"/>
          </a:p>
          <a:p>
            <a:pPr lvl="3"/>
            <a:r>
              <a:rPr lang="en-GB" dirty="0"/>
              <a:t>Bulleted List</a:t>
            </a:r>
          </a:p>
          <a:p>
            <a:pPr lvl="4"/>
            <a:r>
              <a:rPr lang="en-GB" dirty="0"/>
              <a:t>Numbered List</a:t>
            </a:r>
            <a:endParaRPr lang="en-US" dirty="0"/>
          </a:p>
        </p:txBody>
      </p:sp>
      <p:sp>
        <p:nvSpPr>
          <p:cNvPr id="4" name="Rectangle 3">
            <a:extLst>
              <a:ext uri="{FF2B5EF4-FFF2-40B4-BE49-F238E27FC236}">
                <a16:creationId xmlns:a16="http://schemas.microsoft.com/office/drawing/2014/main" id="{52C966FE-1BA2-62A2-98C1-D51E196E50D8}"/>
              </a:ext>
            </a:extLst>
          </p:cNvPr>
          <p:cNvSpPr/>
          <p:nvPr/>
        </p:nvSpPr>
        <p:spPr>
          <a:xfrm>
            <a:off x="-12" y="6384010"/>
            <a:ext cx="12192012" cy="4739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E8D061C-6BCA-3FEE-A120-5446B79823B8}"/>
              </a:ext>
            </a:extLst>
          </p:cNvPr>
          <p:cNvSpPr txBox="1"/>
          <p:nvPr/>
        </p:nvSpPr>
        <p:spPr>
          <a:xfrm>
            <a:off x="10147413" y="6492875"/>
            <a:ext cx="1319002" cy="261610"/>
          </a:xfrm>
          <a:prstGeom prst="rect">
            <a:avLst/>
          </a:prstGeom>
          <a:noFill/>
        </p:spPr>
        <p:txBody>
          <a:bodyPr wrap="square" rtlCol="0">
            <a:spAutoFit/>
          </a:bodyPr>
          <a:lstStyle/>
          <a:p>
            <a:pPr algn="r"/>
            <a:r>
              <a:rPr lang="en-US" sz="1050" b="0" i="0" dirty="0">
                <a:solidFill>
                  <a:schemeClr val="bg1"/>
                </a:solidFill>
                <a:latin typeface="Calibri" panose="020F0502020204030204" pitchFamily="34" charset="0"/>
                <a:cs typeface="Calibri" panose="020F0502020204030204" pitchFamily="34" charset="0"/>
              </a:rPr>
              <a:t>Confidential: </a:t>
            </a:r>
            <a:r>
              <a:rPr lang="en-US" sz="1050" b="0" i="0" dirty="0" err="1">
                <a:solidFill>
                  <a:schemeClr val="bg1"/>
                </a:solidFill>
                <a:latin typeface="Calibri" panose="020F0502020204030204" pitchFamily="34" charset="0"/>
                <a:cs typeface="Calibri" panose="020F0502020204030204" pitchFamily="34" charset="0"/>
              </a:rPr>
              <a:t>nxzen</a:t>
            </a:r>
            <a:endParaRPr lang="en-US" sz="1050" b="0" i="0" dirty="0">
              <a:solidFill>
                <a:schemeClr val="bg1"/>
              </a:solidFill>
              <a:latin typeface="Calibri" panose="020F0502020204030204" pitchFamily="34" charset="0"/>
              <a:cs typeface="Calibri" panose="020F0502020204030204" pitchFamily="34" charset="0"/>
            </a:endParaRPr>
          </a:p>
        </p:txBody>
      </p:sp>
      <p:sp>
        <p:nvSpPr>
          <p:cNvPr id="9" name="Slide Number Placeholder 8">
            <a:extLst>
              <a:ext uri="{FF2B5EF4-FFF2-40B4-BE49-F238E27FC236}">
                <a16:creationId xmlns:a16="http://schemas.microsoft.com/office/drawing/2014/main" id="{99CE7F74-35D4-1BBE-0E84-04A373492688}"/>
              </a:ext>
            </a:extLst>
          </p:cNvPr>
          <p:cNvSpPr>
            <a:spLocks noGrp="1"/>
          </p:cNvSpPr>
          <p:nvPr>
            <p:ph type="sldNum" sz="quarter" idx="4"/>
          </p:nvPr>
        </p:nvSpPr>
        <p:spPr>
          <a:xfrm>
            <a:off x="11466414" y="6446533"/>
            <a:ext cx="538121" cy="365125"/>
          </a:xfrm>
          <a:prstGeom prst="rect">
            <a:avLst/>
          </a:prstGeom>
        </p:spPr>
        <p:txBody>
          <a:bodyPr vert="horz" lIns="91440" tIns="45720" rIns="91440" bIns="45720" rtlCol="0" anchor="ctr"/>
          <a:lstStyle>
            <a:lvl1pPr algn="r">
              <a:defRPr sz="1050">
                <a:solidFill>
                  <a:schemeClr val="bg1"/>
                </a:solidFill>
              </a:defRPr>
            </a:lvl1pPr>
          </a:lstStyle>
          <a:p>
            <a:fld id="{8BF3FF81-66DF-9245-9BA9-AFECB59A0385}" type="slidenum">
              <a:rPr lang="en-US" smtClean="0"/>
              <a:pPr/>
              <a:t>‹#›</a:t>
            </a:fld>
            <a:endParaRPr lang="en-US" dirty="0"/>
          </a:p>
        </p:txBody>
      </p:sp>
      <p:pic>
        <p:nvPicPr>
          <p:cNvPr id="5" name="Picture 4" descr="A logo on a black background&#10;&#10;AI-generated content may be incorrect.">
            <a:extLst>
              <a:ext uri="{FF2B5EF4-FFF2-40B4-BE49-F238E27FC236}">
                <a16:creationId xmlns:a16="http://schemas.microsoft.com/office/drawing/2014/main" id="{F480DA44-5C6E-1E94-C96F-B9572EAAA644}"/>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25530" y="6319565"/>
            <a:ext cx="1599638" cy="619059"/>
          </a:xfrm>
          <a:prstGeom prst="rect">
            <a:avLst/>
          </a:prstGeom>
        </p:spPr>
      </p:pic>
      <p:sp>
        <p:nvSpPr>
          <p:cNvPr id="2" name="Google Shape;22;p2">
            <a:extLst>
              <a:ext uri="{FF2B5EF4-FFF2-40B4-BE49-F238E27FC236}">
                <a16:creationId xmlns:a16="http://schemas.microsoft.com/office/drawing/2014/main" id="{D5464680-865F-2EF3-9A89-7B710A75FB35}"/>
              </a:ext>
            </a:extLst>
          </p:cNvPr>
          <p:cNvSpPr txBox="1">
            <a:spLocks/>
          </p:cNvSpPr>
          <p:nvPr/>
        </p:nvSpPr>
        <p:spPr>
          <a:xfrm>
            <a:off x="691978" y="1487188"/>
            <a:ext cx="10814841" cy="26144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400" b="1" i="0" u="none" strike="noStrike" cap="none" spc="300" baseline="0">
                <a:solidFill>
                  <a:schemeClr val="tx1"/>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panose="020B0604020202020204" pitchFamily="34" charset="0"/>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r>
              <a:rPr lang="en-US" b="0" dirty="0">
                <a:solidFill>
                  <a:schemeClr val="accent1"/>
                </a:solidFill>
              </a:rPr>
              <a:t>SUBTITLE, SPACING ‘LOOSE’, ALL CAPS, SIZE 14</a:t>
            </a:r>
          </a:p>
        </p:txBody>
      </p:sp>
      <p:sp>
        <p:nvSpPr>
          <p:cNvPr id="15" name="Google Shape;21;p2">
            <a:extLst>
              <a:ext uri="{FF2B5EF4-FFF2-40B4-BE49-F238E27FC236}">
                <a16:creationId xmlns:a16="http://schemas.microsoft.com/office/drawing/2014/main" id="{C046DA72-7495-29EB-E7B1-9AD3D2688548}"/>
              </a:ext>
            </a:extLst>
          </p:cNvPr>
          <p:cNvSpPr txBox="1">
            <a:spLocks/>
          </p:cNvSpPr>
          <p:nvPr/>
        </p:nvSpPr>
        <p:spPr>
          <a:xfrm>
            <a:off x="691976" y="564566"/>
            <a:ext cx="10814839" cy="743364"/>
          </a:xfrm>
          <a:prstGeom prst="rect">
            <a:avLst/>
          </a:prstGeom>
          <a:noFill/>
          <a:ln>
            <a:noFill/>
          </a:ln>
        </p:spPr>
        <p:txBody>
          <a:bodyPr spcFirstLastPara="1" wrap="square" lIns="0" tIns="192000" rIns="0" bIns="0" anchor="t" anchorCtr="0">
            <a:noAutofit/>
          </a:bodyPr>
          <a:lstStyle>
            <a:defPPr marR="0" lvl="0" algn="l" rtl="0">
              <a:lnSpc>
                <a:spcPct val="100000"/>
              </a:lnSpc>
              <a:spcBef>
                <a:spcPts val="0"/>
              </a:spcBef>
              <a:spcAft>
                <a:spcPts val="0"/>
              </a:spcAft>
            </a:defPPr>
            <a:lvl1pPr marR="0" lvl="0" algn="l" rtl="0" eaLnBrk="1" hangingPunct="1">
              <a:lnSpc>
                <a:spcPct val="80000"/>
              </a:lnSpc>
              <a:spcBef>
                <a:spcPts val="0"/>
              </a:spcBef>
              <a:spcAft>
                <a:spcPts val="0"/>
              </a:spcAft>
              <a:buClr>
                <a:srgbClr val="000000"/>
              </a:buClr>
              <a:buSzPts val="3600"/>
              <a:buFont typeface="Arial"/>
              <a:buNone/>
              <a:defRPr sz="3500" b="0" i="1" u="none" strike="noStrike"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GB" dirty="0">
                <a:solidFill>
                  <a:schemeClr val="tx2"/>
                </a:solidFill>
              </a:rPr>
              <a:t>Click to add heading</a:t>
            </a:r>
          </a:p>
        </p:txBody>
      </p:sp>
    </p:spTree>
    <p:extLst>
      <p:ext uri="{BB962C8B-B14F-4D97-AF65-F5344CB8AC3E}">
        <p14:creationId xmlns:p14="http://schemas.microsoft.com/office/powerpoint/2010/main" val="3166485119"/>
      </p:ext>
    </p:extLst>
  </p:cSld>
  <p:clrMap bg1="lt1" tx1="dk1" bg2="dk2" tx2="lt2" accent1="accent1" accent2="accent2" accent3="accent3" accent4="accent4" accent5="accent5" accent6="accent6" hlink="hlink" folHlink="folHlink"/>
  <p:sldLayoutIdLst>
    <p:sldLayoutId id="2147484119"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 id="2147484130" r:id="rId12"/>
    <p:sldLayoutId id="2147484131" r:id="rId13"/>
    <p:sldLayoutId id="2147484132" r:id="rId14"/>
    <p:sldLayoutId id="2147484133" r:id="rId15"/>
    <p:sldLayoutId id="2147484134" r:id="rId16"/>
    <p:sldLayoutId id="2147484135" r:id="rId17"/>
    <p:sldLayoutId id="2147484136" r:id="rId18"/>
    <p:sldLayoutId id="2147484137" r:id="rId19"/>
    <p:sldLayoutId id="2147484138" r:id="rId20"/>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5000" b="0" i="1"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0" marR="0" lvl="0" indent="49213" algn="l" defTabSz="914400" rtl="0" eaLnBrk="1" fontAlgn="auto" latinLnBrk="0" hangingPunct="1">
        <a:lnSpc>
          <a:spcPct val="100000"/>
        </a:lnSpc>
        <a:spcBef>
          <a:spcPts val="0"/>
        </a:spcBef>
        <a:spcAft>
          <a:spcPts val="0"/>
        </a:spcAft>
        <a:buClr>
          <a:srgbClr val="000000"/>
        </a:buClr>
        <a:buSzTx/>
        <a:buFont typeface="Arial"/>
        <a:buNone/>
        <a:tabLst/>
        <a:defRPr sz="1400" b="0" i="0" u="none" strike="noStrike" cap="none" spc="0" baseline="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spc="0">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2pPr>
      <a:lvl3pPr marL="0" marR="0" lvl="2" indent="0" algn="l" rtl="0" eaLnBrk="1" hangingPunct="1">
        <a:lnSpc>
          <a:spcPct val="100000"/>
        </a:lnSpc>
        <a:spcBef>
          <a:spcPts val="0"/>
        </a:spcBef>
        <a:spcAft>
          <a:spcPts val="0"/>
        </a:spcAft>
        <a:buClr>
          <a:schemeClr val="accent2"/>
        </a:buClr>
        <a:buSzPct val="1200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342900" marR="0" lvl="3" indent="-342900" algn="l" rtl="0" eaLnBrk="1" hangingPunct="1">
        <a:lnSpc>
          <a:spcPct val="100000"/>
        </a:lnSpc>
        <a:spcBef>
          <a:spcPts val="0"/>
        </a:spcBef>
        <a:spcAft>
          <a:spcPts val="0"/>
        </a:spcAft>
        <a:buClr>
          <a:schemeClr val="accent1"/>
        </a:buClr>
        <a:buSzPct val="100000"/>
        <a:buFont typeface="Arial" panose="020B0604020202020204" pitchFamily="34" charset="0"/>
        <a:buChar char="•"/>
        <a:defRPr sz="1400" b="0" i="0" u="none" strike="noStrike"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4pPr>
      <a:lvl5pPr marL="342900" marR="0" lvl="4" indent="-342900" algn="l" rtl="0" eaLnBrk="1" hangingPunct="1">
        <a:lnSpc>
          <a:spcPct val="100000"/>
        </a:lnSpc>
        <a:spcBef>
          <a:spcPts val="0"/>
        </a:spcBef>
        <a:spcAft>
          <a:spcPts val="0"/>
        </a:spcAft>
        <a:buClr>
          <a:schemeClr val="accent1"/>
        </a:buClr>
        <a:buFont typeface="+mj-lt"/>
        <a:buAutoNum type="arabicPeriod"/>
        <a:defRPr sz="1400" b="0" i="0" u="none" strike="noStrike" cap="none">
          <a:solidFill>
            <a:schemeClr val="tx2"/>
          </a:solidFill>
          <a:latin typeface="Calibri" panose="020F0502020204030204" pitchFamily="34" charset="0"/>
          <a:ea typeface="Calibri" panose="020F0502020204030204" pitchFamily="34" charset="0"/>
          <a:cs typeface="Calibri" panose="020F0502020204030204" pitchFamily="34" charset="0"/>
          <a:sym typeface="Arial"/>
        </a:defRPr>
      </a:lvl5pPr>
      <a:lvl6pPr marL="0" marR="0" lvl="5" indent="0" algn="l" rtl="0" eaLnBrk="1" hangingPunct="1">
        <a:lnSpc>
          <a:spcPct val="100000"/>
        </a:lnSpc>
        <a:spcBef>
          <a:spcPts val="0"/>
        </a:spcBef>
        <a:spcAft>
          <a:spcPts val="0"/>
        </a:spcAft>
        <a:buClr>
          <a:srgbClr val="000000"/>
        </a:buClr>
        <a:buFont typeface="Arial" panose="020B0604020202020204" pitchFamily="34" charset="0"/>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178">
          <p15:clr>
            <a:srgbClr val="F26B43"/>
          </p15:clr>
        </p15:guide>
        <p15:guide id="2" orient="horz" pos="2160">
          <p15:clr>
            <a:srgbClr val="F26B43"/>
          </p15:clr>
        </p15:guide>
        <p15:guide id="3" orient="horz" pos="4320">
          <p15:clr>
            <a:srgbClr val="F26B43"/>
          </p15:clr>
        </p15:guide>
        <p15:guide id="4" pos="2593">
          <p15:clr>
            <a:srgbClr val="F26B43"/>
          </p15:clr>
        </p15:guide>
        <p15:guide id="5" pos="4316">
          <p15:clr>
            <a:srgbClr val="F26B43"/>
          </p15:clr>
        </p15:guide>
        <p15:guide id="6" pos="6902">
          <p15:clr>
            <a:srgbClr val="F26B43"/>
          </p15:clr>
        </p15:guide>
        <p15:guide id="7">
          <p15:clr>
            <a:srgbClr val="F26B43"/>
          </p15:clr>
        </p15:guide>
        <p15:guide id="8" orient="horz">
          <p15:clr>
            <a:srgbClr val="F26B43"/>
          </p15:clr>
        </p15:guide>
        <p15:guide id="9" pos="3454">
          <p15:clr>
            <a:srgbClr val="F26B43"/>
          </p15:clr>
        </p15:guide>
        <p15:guide id="10" orient="horz" pos="3249">
          <p15:clr>
            <a:srgbClr val="F26B43"/>
          </p15:clr>
        </p15:guide>
        <p15:guide id="11" orient="horz" pos="1071">
          <p15:clr>
            <a:srgbClr val="F26B43"/>
          </p15:clr>
        </p15:guide>
        <p15:guide id="12" pos="6040">
          <p15:clr>
            <a:srgbClr val="F26B43"/>
          </p15:clr>
        </p15:guide>
        <p15:guide id="13" pos="1731">
          <p15:clr>
            <a:srgbClr val="F26B43"/>
          </p15:clr>
        </p15:guide>
        <p15:guide id="14" pos="86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8.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8.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8.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microsoft.com/office/2018/10/relationships/comments" Target="../comments/modernComment_7FFFFF7F_381DD0C2.xml"/><Relationship Id="rId2" Type="http://schemas.openxmlformats.org/officeDocument/2006/relationships/notesSlide" Target="../notesSlides/notesSlide6.xml"/><Relationship Id="rId1" Type="http://schemas.openxmlformats.org/officeDocument/2006/relationships/slideLayout" Target="../slideLayouts/slideLayout78.xml"/><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7.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78.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B99E1-D3A8-1B67-E496-2044E258597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CBD68A5-5794-48A5-9790-B6289A005104}"/>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BF3FF81-66DF-9245-9BA9-AFECB59A0385}" type="slidenum">
              <a:rPr kumimoji="0" lang="en-US" sz="1050" b="0" i="0" u="none" strike="noStrike" kern="0" cap="none" spc="0" normalizeH="0" baseline="0" noProof="0" smtClean="0">
                <a:ln>
                  <a:noFill/>
                </a:ln>
                <a:solidFill>
                  <a:srgbClr val="8DE971"/>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a:t>
            </a:fld>
            <a:endParaRPr kumimoji="0" lang="en-US" sz="1050" b="0" i="0" u="none" strike="noStrike" kern="0" cap="none" spc="0" normalizeH="0" baseline="0" noProof="0">
              <a:ln>
                <a:noFill/>
              </a:ln>
              <a:solidFill>
                <a:srgbClr val="8DE971"/>
              </a:solidFill>
              <a:effectLst/>
              <a:uLnTx/>
              <a:uFillTx/>
              <a:latin typeface="Arial"/>
              <a:cs typeface="Arial"/>
              <a:sym typeface="Arial"/>
            </a:endParaRPr>
          </a:p>
        </p:txBody>
      </p:sp>
      <p:sp>
        <p:nvSpPr>
          <p:cNvPr id="8" name="Title 7">
            <a:extLst>
              <a:ext uri="{FF2B5EF4-FFF2-40B4-BE49-F238E27FC236}">
                <a16:creationId xmlns:a16="http://schemas.microsoft.com/office/drawing/2014/main" id="{D1195BC6-1E56-D3D5-3FAD-77A5618F68E9}"/>
              </a:ext>
            </a:extLst>
          </p:cNvPr>
          <p:cNvSpPr>
            <a:spLocks noGrp="1"/>
          </p:cNvSpPr>
          <p:nvPr>
            <p:ph type="title"/>
          </p:nvPr>
        </p:nvSpPr>
        <p:spPr>
          <a:xfrm>
            <a:off x="766800" y="1156924"/>
            <a:ext cx="7081800" cy="954713"/>
          </a:xfrm>
        </p:spPr>
        <p:txBody>
          <a:bodyPr anchor="t"/>
          <a:lstStyle/>
          <a:p>
            <a:r>
              <a:rPr lang="en-US"/>
              <a:t>Using our innovation expertise for asset intelligent monitoring (‘AIM’)</a:t>
            </a:r>
          </a:p>
        </p:txBody>
      </p:sp>
      <p:sp>
        <p:nvSpPr>
          <p:cNvPr id="21" name="Rectangle: Rounded Corners 20">
            <a:extLst>
              <a:ext uri="{FF2B5EF4-FFF2-40B4-BE49-F238E27FC236}">
                <a16:creationId xmlns:a16="http://schemas.microsoft.com/office/drawing/2014/main" id="{56261C45-2E9E-8809-5245-ADA6FCD49EF4}"/>
              </a:ext>
            </a:extLst>
          </p:cNvPr>
          <p:cNvSpPr/>
          <p:nvPr/>
        </p:nvSpPr>
        <p:spPr>
          <a:xfrm>
            <a:off x="765389" y="2383055"/>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a:solidFill>
                  <a:schemeClr val="tx1"/>
                </a:solidFill>
                <a:latin typeface="Arial Rounded MT Bold" panose="020F0704030504030204" pitchFamily="34" charset="0"/>
              </a:rPr>
              <a:t>THE CHALLENGE</a:t>
            </a:r>
          </a:p>
        </p:txBody>
      </p:sp>
      <p:sp>
        <p:nvSpPr>
          <p:cNvPr id="22" name="Rectangle: Rounded Corners 21">
            <a:extLst>
              <a:ext uri="{FF2B5EF4-FFF2-40B4-BE49-F238E27FC236}">
                <a16:creationId xmlns:a16="http://schemas.microsoft.com/office/drawing/2014/main" id="{DB89C9A0-83D1-6341-AE64-77E637A53219}"/>
              </a:ext>
            </a:extLst>
          </p:cNvPr>
          <p:cNvSpPr/>
          <p:nvPr/>
        </p:nvSpPr>
        <p:spPr>
          <a:xfrm>
            <a:off x="765389" y="4854777"/>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a:solidFill>
                  <a:schemeClr val="tx1"/>
                </a:solidFill>
                <a:latin typeface="Arial Rounded MT Bold" panose="020F0704030504030204" pitchFamily="34" charset="0"/>
              </a:rPr>
              <a:t>THE OUTCOME</a:t>
            </a:r>
          </a:p>
        </p:txBody>
      </p:sp>
      <p:sp>
        <p:nvSpPr>
          <p:cNvPr id="23" name="Rectangle: Rounded Corners 22">
            <a:extLst>
              <a:ext uri="{FF2B5EF4-FFF2-40B4-BE49-F238E27FC236}">
                <a16:creationId xmlns:a16="http://schemas.microsoft.com/office/drawing/2014/main" id="{111E6BA9-7AF8-AD12-B346-C14D7D31CD0B}"/>
              </a:ext>
            </a:extLst>
          </p:cNvPr>
          <p:cNvSpPr/>
          <p:nvPr/>
        </p:nvSpPr>
        <p:spPr>
          <a:xfrm>
            <a:off x="765388" y="3602254"/>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a:solidFill>
                  <a:schemeClr val="tx1"/>
                </a:solidFill>
                <a:latin typeface="Arial Rounded MT Bold" panose="020F0704030504030204" pitchFamily="34" charset="0"/>
              </a:rPr>
              <a:t>THE SOLUTION</a:t>
            </a:r>
          </a:p>
        </p:txBody>
      </p:sp>
      <p:sp>
        <p:nvSpPr>
          <p:cNvPr id="24" name="Text Placeholder 4">
            <a:extLst>
              <a:ext uri="{FF2B5EF4-FFF2-40B4-BE49-F238E27FC236}">
                <a16:creationId xmlns:a16="http://schemas.microsoft.com/office/drawing/2014/main" id="{CF0061C0-E006-C3BB-2E53-C7370BA365E3}"/>
              </a:ext>
            </a:extLst>
          </p:cNvPr>
          <p:cNvSpPr>
            <a:spLocks noGrp="1"/>
          </p:cNvSpPr>
          <p:nvPr>
            <p:ph type="body" idx="1"/>
          </p:nvPr>
        </p:nvSpPr>
        <p:spPr>
          <a:xfrm>
            <a:off x="2762319" y="2379725"/>
            <a:ext cx="4365204" cy="1078893"/>
          </a:xfrm>
        </p:spPr>
        <p:txBody>
          <a:bodyPr anchor="ctr">
            <a:normAutofit/>
          </a:bodyPr>
          <a:lstStyle/>
          <a:p>
            <a:pPr lvl="0">
              <a:buSzPts val="1950"/>
            </a:pPr>
            <a:r>
              <a:rPr lang="en-US" sz="1400">
                <a:solidFill>
                  <a:schemeClr val="bg2"/>
                </a:solidFill>
                <a:ea typeface="Arial"/>
              </a:rPr>
              <a:t>Industries are struggling with monitoring their assets leading to asset loss, safety issues, inefficiency, and high costs.</a:t>
            </a:r>
          </a:p>
        </p:txBody>
      </p:sp>
      <p:sp>
        <p:nvSpPr>
          <p:cNvPr id="25" name="Text Placeholder 4">
            <a:extLst>
              <a:ext uri="{FF2B5EF4-FFF2-40B4-BE49-F238E27FC236}">
                <a16:creationId xmlns:a16="http://schemas.microsoft.com/office/drawing/2014/main" id="{7BCF93AA-255A-C74F-3267-6FEBEC5418A8}"/>
              </a:ext>
            </a:extLst>
          </p:cNvPr>
          <p:cNvSpPr txBox="1">
            <a:spLocks/>
          </p:cNvSpPr>
          <p:nvPr/>
        </p:nvSpPr>
        <p:spPr>
          <a:xfrm>
            <a:off x="2762319" y="3602254"/>
            <a:ext cx="4365204" cy="1078893"/>
          </a:xfrm>
          <a:prstGeom prst="rect">
            <a:avLst/>
          </a:prstGeom>
          <a:noFill/>
          <a:ln>
            <a:noFill/>
          </a:ln>
        </p:spPr>
        <p:txBody>
          <a:bodyPr spcFirstLastPara="1" vert="horz" wrap="square" lIns="0" tIns="0" rIns="0" bIns="0" rtlCol="0" anchor="ctr" anchorCtr="0">
            <a:normAutofit fontScale="92500" lnSpcReduction="10000"/>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a:solidFill>
                  <a:srgbClr val="030304"/>
                </a:solidFill>
                <a:ea typeface="Arial"/>
              </a:rPr>
              <a:t>Using state of the art cellular and </a:t>
            </a:r>
            <a:r>
              <a:rPr lang="en-US" sz="1400" err="1">
                <a:solidFill>
                  <a:srgbClr val="030304"/>
                </a:solidFill>
                <a:ea typeface="Arial"/>
              </a:rPr>
              <a:t>LoRaWAN</a:t>
            </a:r>
            <a:r>
              <a:rPr lang="en-US" sz="1400">
                <a:solidFill>
                  <a:srgbClr val="030304"/>
                </a:solidFill>
                <a:ea typeface="Arial"/>
              </a:rPr>
              <a:t> technology, we are creating bespoke solutions for customers, from live construction sites to high value asset storage.</a:t>
            </a:r>
          </a:p>
          <a:p>
            <a:pPr>
              <a:buSzPts val="1950"/>
            </a:pPr>
            <a:endParaRPr lang="en-US" sz="1400">
              <a:solidFill>
                <a:srgbClr val="030304"/>
              </a:solidFill>
              <a:ea typeface="Arial"/>
            </a:endParaRPr>
          </a:p>
          <a:p>
            <a:pPr>
              <a:buSzPts val="1950"/>
            </a:pPr>
            <a:r>
              <a:rPr lang="en-US" sz="1400">
                <a:solidFill>
                  <a:srgbClr val="030304"/>
                </a:solidFill>
                <a:ea typeface="Arial"/>
              </a:rPr>
              <a:t>Once we’ve completed a business needs assessments, our IoT engineers work on creating the best solution for their problems.</a:t>
            </a:r>
          </a:p>
        </p:txBody>
      </p:sp>
      <p:sp>
        <p:nvSpPr>
          <p:cNvPr id="26" name="Text Placeholder 4">
            <a:extLst>
              <a:ext uri="{FF2B5EF4-FFF2-40B4-BE49-F238E27FC236}">
                <a16:creationId xmlns:a16="http://schemas.microsoft.com/office/drawing/2014/main" id="{3C42A6C6-AA09-3BE3-1D2E-6290750E9894}"/>
              </a:ext>
            </a:extLst>
          </p:cNvPr>
          <p:cNvSpPr txBox="1">
            <a:spLocks/>
          </p:cNvSpPr>
          <p:nvPr/>
        </p:nvSpPr>
        <p:spPr>
          <a:xfrm>
            <a:off x="2762319" y="4854777"/>
            <a:ext cx="4365204" cy="1078893"/>
          </a:xfrm>
          <a:prstGeom prst="rect">
            <a:avLst/>
          </a:prstGeom>
          <a:noFill/>
          <a:ln>
            <a:noFill/>
          </a:ln>
        </p:spPr>
        <p:txBody>
          <a:bodyPr spcFirstLastPara="1" vert="horz" wrap="square" lIns="0" tIns="0" rIns="0" bIns="0" rtlCol="0" anchor="ctr"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a:ea typeface="Arial"/>
              </a:rPr>
              <a:t>Our solutions will drive down safety concerns, theft, the need for manual intervention, and ultimately save our customers time and money. </a:t>
            </a:r>
          </a:p>
        </p:txBody>
      </p:sp>
      <p:pic>
        <p:nvPicPr>
          <p:cNvPr id="27" name="Picture Placeholder 8" descr="A crane over a building&#10;&#10;AI-generated content may be incorrect.">
            <a:extLst>
              <a:ext uri="{FF2B5EF4-FFF2-40B4-BE49-F238E27FC236}">
                <a16:creationId xmlns:a16="http://schemas.microsoft.com/office/drawing/2014/main" id="{986178BC-E5EE-6D90-F766-BC5F7BA1F6E5}"/>
              </a:ext>
            </a:extLst>
          </p:cNvPr>
          <p:cNvPicPr>
            <a:picLocks noGrp="1" noChangeAspect="1"/>
          </p:cNvPicPr>
          <p:nvPr>
            <p:ph type="pic" sz="quarter" idx="13"/>
          </p:nvPr>
        </p:nvPicPr>
        <p:blipFill>
          <a:blip r:embed="rId3"/>
          <a:srcRect l="17803" t="730" r="38802" b="59"/>
          <a:stretch>
            <a:fillRect/>
          </a:stretch>
        </p:blipFill>
        <p:spPr>
          <a:xfrm>
            <a:off x="7331075" y="565150"/>
            <a:ext cx="4168775" cy="5360988"/>
          </a:xfrm>
        </p:spPr>
      </p:pic>
      <p:sp>
        <p:nvSpPr>
          <p:cNvPr id="28" name="Rounded Rectangle 8">
            <a:extLst>
              <a:ext uri="{FF2B5EF4-FFF2-40B4-BE49-F238E27FC236}">
                <a16:creationId xmlns:a16="http://schemas.microsoft.com/office/drawing/2014/main" id="{B3D5E37C-C3E5-111D-A016-27F72646A51A}"/>
              </a:ext>
            </a:extLst>
          </p:cNvPr>
          <p:cNvSpPr/>
          <p:nvPr/>
        </p:nvSpPr>
        <p:spPr>
          <a:xfrm>
            <a:off x="766094" y="630207"/>
            <a:ext cx="2088866" cy="41079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1000" spc="200">
                <a:solidFill>
                  <a:srgbClr val="030304"/>
                </a:solidFill>
                <a:latin typeface="Arial Rounded MT Bold" panose="020F0704030504030204" pitchFamily="34" charset="0"/>
              </a:rPr>
              <a:t>ASSET INTELLIGENCE </a:t>
            </a:r>
            <a:br>
              <a:rPr lang="en-US" sz="1000" spc="200">
                <a:solidFill>
                  <a:srgbClr val="030304"/>
                </a:solidFill>
                <a:latin typeface="Arial Rounded MT Bold" panose="020F0704030504030204" pitchFamily="34" charset="0"/>
              </a:rPr>
            </a:br>
            <a:r>
              <a:rPr lang="en-US" sz="1000" spc="200">
                <a:solidFill>
                  <a:srgbClr val="030304"/>
                </a:solidFill>
                <a:latin typeface="Arial Rounded MT Bold" panose="020F0704030504030204" pitchFamily="34" charset="0"/>
              </a:rPr>
              <a:t>&amp; SECURITY</a:t>
            </a:r>
          </a:p>
        </p:txBody>
      </p:sp>
    </p:spTree>
    <p:extLst>
      <p:ext uri="{BB962C8B-B14F-4D97-AF65-F5344CB8AC3E}">
        <p14:creationId xmlns:p14="http://schemas.microsoft.com/office/powerpoint/2010/main" val="235262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500"/>
                                        <p:tgtEl>
                                          <p:spTgt spid="24">
                                            <p:txEl>
                                              <p:pRg st="0" end="0"/>
                                            </p:txEl>
                                          </p:spTgt>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5">
                                            <p:txEl>
                                              <p:pRg st="2" end="2"/>
                                            </p:txEl>
                                          </p:spTgt>
                                        </p:tgtEl>
                                        <p:attrNameLst>
                                          <p:attrName>style.visibility</p:attrName>
                                        </p:attrNameLst>
                                      </p:cBhvr>
                                      <p:to>
                                        <p:strVal val="visible"/>
                                      </p:to>
                                    </p:set>
                                    <p:animEffect transition="in" filter="fade">
                                      <p:cBhvr>
                                        <p:cTn id="19" dur="500"/>
                                        <p:tgtEl>
                                          <p:spTgt spid="25">
                                            <p:txEl>
                                              <p:pRg st="2" end="2"/>
                                            </p:txEl>
                                          </p:spTgt>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26">
                                            <p:txEl>
                                              <p:pRg st="0" end="0"/>
                                            </p:txEl>
                                          </p:spTgt>
                                        </p:tgtEl>
                                        <p:attrNameLst>
                                          <p:attrName>style.visibility</p:attrName>
                                        </p:attrNameLst>
                                      </p:cBhvr>
                                      <p:to>
                                        <p:strVal val="visible"/>
                                      </p:to>
                                    </p:set>
                                    <p:animEffect transition="in" filter="fade">
                                      <p:cBhvr>
                                        <p:cTn id="23" dur="500"/>
                                        <p:tgtEl>
                                          <p:spTgt spid="26">
                                            <p:txEl>
                                              <p:pRg st="0" end="0"/>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left)">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build="p"/>
      <p:bldP spid="25" grpId="0" build="p"/>
      <p:bldP spid="26" grpId="0" build="p"/>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1CF4C-51E1-8B24-3CC6-ACBBFEBF514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7A6A307-7629-B87E-7748-55AEC1E4C495}"/>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BF3FF81-66DF-9245-9BA9-AFECB59A0385}" type="slidenum">
              <a:rPr kumimoji="0" lang="en-US" sz="1050" b="0" i="0" u="none" strike="noStrike" kern="0" cap="none" spc="0" normalizeH="0" baseline="0" noProof="0" smtClean="0">
                <a:ln>
                  <a:noFill/>
                </a:ln>
                <a:solidFill>
                  <a:srgbClr val="8DE971"/>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a:t>
            </a:fld>
            <a:endParaRPr kumimoji="0" lang="en-US" sz="1050" b="0" i="0" u="none" strike="noStrike" kern="0" cap="none" spc="0" normalizeH="0" baseline="0" noProof="0">
              <a:ln>
                <a:noFill/>
              </a:ln>
              <a:solidFill>
                <a:srgbClr val="8DE971"/>
              </a:solidFill>
              <a:effectLst/>
              <a:uLnTx/>
              <a:uFillTx/>
              <a:latin typeface="Arial"/>
              <a:cs typeface="Arial"/>
              <a:sym typeface="Arial"/>
            </a:endParaRPr>
          </a:p>
        </p:txBody>
      </p:sp>
      <p:sp>
        <p:nvSpPr>
          <p:cNvPr id="8" name="Title 7">
            <a:extLst>
              <a:ext uri="{FF2B5EF4-FFF2-40B4-BE49-F238E27FC236}">
                <a16:creationId xmlns:a16="http://schemas.microsoft.com/office/drawing/2014/main" id="{99608DBF-4C70-6F07-A501-E82DEB466DB1}"/>
              </a:ext>
            </a:extLst>
          </p:cNvPr>
          <p:cNvSpPr>
            <a:spLocks noGrp="1"/>
          </p:cNvSpPr>
          <p:nvPr>
            <p:ph type="title"/>
          </p:nvPr>
        </p:nvSpPr>
        <p:spPr>
          <a:xfrm>
            <a:off x="766800" y="1156924"/>
            <a:ext cx="7081800" cy="954713"/>
          </a:xfrm>
        </p:spPr>
        <p:txBody>
          <a:bodyPr anchor="t"/>
          <a:lstStyle/>
          <a:p>
            <a:r>
              <a:rPr lang="en-US" dirty="0"/>
              <a:t>Delivering a gas control system for</a:t>
            </a:r>
            <a:br>
              <a:rPr lang="en-US" dirty="0"/>
            </a:br>
            <a:r>
              <a:rPr lang="en-US" dirty="0"/>
              <a:t>all 8 UK gas distribution networks</a:t>
            </a:r>
          </a:p>
        </p:txBody>
      </p:sp>
      <p:sp>
        <p:nvSpPr>
          <p:cNvPr id="21" name="Rectangle: Rounded Corners 20">
            <a:extLst>
              <a:ext uri="{FF2B5EF4-FFF2-40B4-BE49-F238E27FC236}">
                <a16:creationId xmlns:a16="http://schemas.microsoft.com/office/drawing/2014/main" id="{6542FBA6-4142-41B0-1FEF-C2652B5D3E19}"/>
              </a:ext>
            </a:extLst>
          </p:cNvPr>
          <p:cNvSpPr/>
          <p:nvPr/>
        </p:nvSpPr>
        <p:spPr>
          <a:xfrm>
            <a:off x="765389" y="2383055"/>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CHALLENGE</a:t>
            </a:r>
          </a:p>
        </p:txBody>
      </p:sp>
      <p:sp>
        <p:nvSpPr>
          <p:cNvPr id="22" name="Rectangle: Rounded Corners 21">
            <a:extLst>
              <a:ext uri="{FF2B5EF4-FFF2-40B4-BE49-F238E27FC236}">
                <a16:creationId xmlns:a16="http://schemas.microsoft.com/office/drawing/2014/main" id="{BC4CCE18-840C-F46C-96ED-BA8D900CB4AA}"/>
              </a:ext>
            </a:extLst>
          </p:cNvPr>
          <p:cNvSpPr/>
          <p:nvPr/>
        </p:nvSpPr>
        <p:spPr>
          <a:xfrm>
            <a:off x="765389" y="4854777"/>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OUTCOME</a:t>
            </a:r>
          </a:p>
        </p:txBody>
      </p:sp>
      <p:sp>
        <p:nvSpPr>
          <p:cNvPr id="23" name="Rectangle: Rounded Corners 22">
            <a:extLst>
              <a:ext uri="{FF2B5EF4-FFF2-40B4-BE49-F238E27FC236}">
                <a16:creationId xmlns:a16="http://schemas.microsoft.com/office/drawing/2014/main" id="{AB6A8AA3-6395-B86D-1B20-7E9BE9A33192}"/>
              </a:ext>
            </a:extLst>
          </p:cNvPr>
          <p:cNvSpPr/>
          <p:nvPr/>
        </p:nvSpPr>
        <p:spPr>
          <a:xfrm>
            <a:off x="765388" y="3602254"/>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SOLUTION</a:t>
            </a:r>
          </a:p>
        </p:txBody>
      </p:sp>
      <p:sp>
        <p:nvSpPr>
          <p:cNvPr id="24" name="Text Placeholder 4">
            <a:extLst>
              <a:ext uri="{FF2B5EF4-FFF2-40B4-BE49-F238E27FC236}">
                <a16:creationId xmlns:a16="http://schemas.microsoft.com/office/drawing/2014/main" id="{F9862339-7698-7BE4-1EA2-087A43633AD8}"/>
              </a:ext>
            </a:extLst>
          </p:cNvPr>
          <p:cNvSpPr>
            <a:spLocks noGrp="1"/>
          </p:cNvSpPr>
          <p:nvPr>
            <p:ph type="body" idx="1"/>
          </p:nvPr>
        </p:nvSpPr>
        <p:spPr>
          <a:xfrm>
            <a:off x="2762319" y="2379725"/>
            <a:ext cx="4365204" cy="1078893"/>
          </a:xfrm>
        </p:spPr>
        <p:txBody>
          <a:bodyPr anchor="ctr">
            <a:normAutofit/>
          </a:bodyPr>
          <a:lstStyle/>
          <a:p>
            <a:pPr lvl="0">
              <a:buSzPts val="1950"/>
            </a:pPr>
            <a:r>
              <a:rPr lang="en-US" sz="1400" dirty="0">
                <a:solidFill>
                  <a:schemeClr val="bg2"/>
                </a:solidFill>
                <a:ea typeface="Arial"/>
              </a:rPr>
              <a:t>The programme to collectively separate the gas control system and create independent control functions was failing with cost and schedule overruns.</a:t>
            </a:r>
          </a:p>
        </p:txBody>
      </p:sp>
      <p:sp>
        <p:nvSpPr>
          <p:cNvPr id="25" name="Text Placeholder 4">
            <a:extLst>
              <a:ext uri="{FF2B5EF4-FFF2-40B4-BE49-F238E27FC236}">
                <a16:creationId xmlns:a16="http://schemas.microsoft.com/office/drawing/2014/main" id="{4D5E8140-A947-2569-52A7-EFC773E0F56B}"/>
              </a:ext>
            </a:extLst>
          </p:cNvPr>
          <p:cNvSpPr txBox="1">
            <a:spLocks/>
          </p:cNvSpPr>
          <p:nvPr/>
        </p:nvSpPr>
        <p:spPr>
          <a:xfrm>
            <a:off x="2762319" y="3602254"/>
            <a:ext cx="4365204" cy="1078893"/>
          </a:xfrm>
          <a:prstGeom prst="rect">
            <a:avLst/>
          </a:prstGeom>
          <a:noFill/>
          <a:ln>
            <a:noFill/>
          </a:ln>
        </p:spPr>
        <p:txBody>
          <a:bodyPr spcFirstLastPara="1" vert="horz" wrap="square" lIns="0" tIns="0" rIns="0" bIns="0" rtlCol="0" anchor="ctr"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solidFill>
                  <a:srgbClr val="030304"/>
                </a:solidFill>
                <a:ea typeface="Arial"/>
              </a:rPr>
              <a:t>Through governance, target operating models, and clear business processes ensuring robust technical architecture, we built and tested mission-critical SCADA systems and business applications. </a:t>
            </a:r>
          </a:p>
        </p:txBody>
      </p:sp>
      <p:sp>
        <p:nvSpPr>
          <p:cNvPr id="26" name="Text Placeholder 4">
            <a:extLst>
              <a:ext uri="{FF2B5EF4-FFF2-40B4-BE49-F238E27FC236}">
                <a16:creationId xmlns:a16="http://schemas.microsoft.com/office/drawing/2014/main" id="{66145D8C-A165-4705-8430-BCAA160E9B63}"/>
              </a:ext>
            </a:extLst>
          </p:cNvPr>
          <p:cNvSpPr txBox="1">
            <a:spLocks/>
          </p:cNvSpPr>
          <p:nvPr/>
        </p:nvSpPr>
        <p:spPr>
          <a:xfrm>
            <a:off x="2762319" y="4854777"/>
            <a:ext cx="4365204" cy="1078893"/>
          </a:xfrm>
          <a:prstGeom prst="rect">
            <a:avLst/>
          </a:prstGeom>
          <a:noFill/>
          <a:ln>
            <a:noFill/>
          </a:ln>
        </p:spPr>
        <p:txBody>
          <a:bodyPr spcFirstLastPara="1" vert="horz" wrap="square" lIns="0" tIns="0" rIns="0" bIns="0" rtlCol="0" anchor="ctr"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ea typeface="Arial"/>
              </a:rPr>
              <a:t>nxzen successfully delivered the programme in 18 months without a single milestone being missed and with no disruption to the gas control system on which millions of UK consumers depend. </a:t>
            </a:r>
          </a:p>
        </p:txBody>
      </p:sp>
      <p:pic>
        <p:nvPicPr>
          <p:cNvPr id="27" name="Picture Placeholder 8">
            <a:extLst>
              <a:ext uri="{FF2B5EF4-FFF2-40B4-BE49-F238E27FC236}">
                <a16:creationId xmlns:a16="http://schemas.microsoft.com/office/drawing/2014/main" id="{B52A473F-3C86-A737-6236-E898E07FF8C8}"/>
              </a:ext>
            </a:extLst>
          </p:cNvPr>
          <p:cNvPicPr>
            <a:picLocks noGrp="1" noChangeAspect="1"/>
          </p:cNvPicPr>
          <p:nvPr>
            <p:ph type="pic" sz="quarter" idx="13"/>
          </p:nvPr>
        </p:nvPicPr>
        <p:blipFill>
          <a:blip r:embed="rId3"/>
          <a:srcRect l="19201" t="226" r="37059" b="-226"/>
          <a:stretch>
            <a:fillRect/>
          </a:stretch>
        </p:blipFill>
        <p:spPr>
          <a:xfrm>
            <a:off x="7331075" y="565150"/>
            <a:ext cx="4168775" cy="5360988"/>
          </a:xfrm>
        </p:spPr>
      </p:pic>
      <p:sp>
        <p:nvSpPr>
          <p:cNvPr id="2" name="Rounded Rectangle 8">
            <a:extLst>
              <a:ext uri="{FF2B5EF4-FFF2-40B4-BE49-F238E27FC236}">
                <a16:creationId xmlns:a16="http://schemas.microsoft.com/office/drawing/2014/main" id="{1809165D-EE41-0870-866C-C893A330A993}"/>
              </a:ext>
            </a:extLst>
          </p:cNvPr>
          <p:cNvSpPr/>
          <p:nvPr/>
        </p:nvSpPr>
        <p:spPr>
          <a:xfrm>
            <a:off x="766094" y="630207"/>
            <a:ext cx="2485106" cy="41079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1000" spc="200" dirty="0">
                <a:solidFill>
                  <a:srgbClr val="030304"/>
                </a:solidFill>
                <a:latin typeface="Arial Rounded MT Bold" panose="020F0704030504030204" pitchFamily="34" charset="0"/>
              </a:rPr>
              <a:t>IT + OT TRANSFORMATION &amp; MANAGEMENT</a:t>
            </a:r>
          </a:p>
        </p:txBody>
      </p:sp>
    </p:spTree>
    <p:extLst>
      <p:ext uri="{BB962C8B-B14F-4D97-AF65-F5344CB8AC3E}">
        <p14:creationId xmlns:p14="http://schemas.microsoft.com/office/powerpoint/2010/main" val="165640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2100"/>
                            </p:stCondLst>
                            <p:childTnLst>
                              <p:par>
                                <p:cTn id="9" presetID="10" presetClass="entr" presetSubtype="0" fill="hold" grpId="0"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500"/>
                                        <p:tgtEl>
                                          <p:spTgt spid="24">
                                            <p:txEl>
                                              <p:pRg st="0" end="0"/>
                                            </p:txEl>
                                          </p:spTgt>
                                        </p:tgtEl>
                                      </p:cBhvr>
                                    </p:animEffect>
                                  </p:childTnLst>
                                </p:cTn>
                              </p:par>
                            </p:childTnLst>
                          </p:cTn>
                        </p:par>
                        <p:par>
                          <p:cTn id="12" fill="hold">
                            <p:stCondLst>
                              <p:cond delay="2600"/>
                            </p:stCondLst>
                            <p:childTnLst>
                              <p:par>
                                <p:cTn id="13" presetID="10" presetClass="entr" presetSubtype="0" fill="hold" grpId="0" nodeType="after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par>
                          <p:cTn id="16" fill="hold">
                            <p:stCondLst>
                              <p:cond delay="3100"/>
                            </p:stCondLst>
                            <p:childTnLst>
                              <p:par>
                                <p:cTn id="17" presetID="10" presetClass="entr" presetSubtype="0" fill="hold" grpId="0" nodeType="after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fade">
                                      <p:cBhvr>
                                        <p:cTn id="19" dur="500"/>
                                        <p:tgtEl>
                                          <p:spTgt spid="26">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build="p"/>
      <p:bldP spid="25" grpId="0" build="p"/>
      <p:bldP spid="26" grpId="0" build="p"/>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F290C-8FC4-562D-178E-C11FF42E3CA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89710E5-1B2D-3DB1-293A-620B90BB3383}"/>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BF3FF81-66DF-9245-9BA9-AFECB59A0385}" type="slidenum">
              <a:rPr kumimoji="0" lang="en-US" sz="1050" b="0" i="0" u="none" strike="noStrike" kern="0" cap="none" spc="0" normalizeH="0" baseline="0" noProof="0" smtClean="0">
                <a:ln>
                  <a:noFill/>
                </a:ln>
                <a:solidFill>
                  <a:srgbClr val="8DE971"/>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050" b="0" i="0" u="none" strike="noStrike" kern="0" cap="none" spc="0" normalizeH="0" baseline="0" noProof="0">
              <a:ln>
                <a:noFill/>
              </a:ln>
              <a:solidFill>
                <a:srgbClr val="8DE971"/>
              </a:solidFill>
              <a:effectLst/>
              <a:uLnTx/>
              <a:uFillTx/>
              <a:latin typeface="Arial"/>
              <a:cs typeface="Arial"/>
              <a:sym typeface="Arial"/>
            </a:endParaRPr>
          </a:p>
        </p:txBody>
      </p:sp>
      <p:sp>
        <p:nvSpPr>
          <p:cNvPr id="8" name="Title 7">
            <a:extLst>
              <a:ext uri="{FF2B5EF4-FFF2-40B4-BE49-F238E27FC236}">
                <a16:creationId xmlns:a16="http://schemas.microsoft.com/office/drawing/2014/main" id="{AA9A9185-940F-2D5B-00DD-0E77F2CB4186}"/>
              </a:ext>
            </a:extLst>
          </p:cNvPr>
          <p:cNvSpPr>
            <a:spLocks noGrp="1"/>
          </p:cNvSpPr>
          <p:nvPr>
            <p:ph type="title"/>
          </p:nvPr>
        </p:nvSpPr>
        <p:spPr>
          <a:xfrm>
            <a:off x="766800" y="1156924"/>
            <a:ext cx="6751600" cy="954713"/>
          </a:xfrm>
        </p:spPr>
        <p:txBody>
          <a:bodyPr anchor="t"/>
          <a:lstStyle/>
          <a:p>
            <a:r>
              <a:rPr lang="en-US" dirty="0"/>
              <a:t>Driving decarbonisation in Australia with a grid-scale storage solution</a:t>
            </a:r>
          </a:p>
        </p:txBody>
      </p:sp>
      <p:sp>
        <p:nvSpPr>
          <p:cNvPr id="21" name="Rectangle: Rounded Corners 20">
            <a:extLst>
              <a:ext uri="{FF2B5EF4-FFF2-40B4-BE49-F238E27FC236}">
                <a16:creationId xmlns:a16="http://schemas.microsoft.com/office/drawing/2014/main" id="{69585897-2BE5-139A-0FCB-9C99ACCB9608}"/>
              </a:ext>
            </a:extLst>
          </p:cNvPr>
          <p:cNvSpPr/>
          <p:nvPr/>
        </p:nvSpPr>
        <p:spPr>
          <a:xfrm>
            <a:off x="765389" y="2383055"/>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CHALLENGE</a:t>
            </a:r>
          </a:p>
        </p:txBody>
      </p:sp>
      <p:sp>
        <p:nvSpPr>
          <p:cNvPr id="22" name="Rectangle: Rounded Corners 21">
            <a:extLst>
              <a:ext uri="{FF2B5EF4-FFF2-40B4-BE49-F238E27FC236}">
                <a16:creationId xmlns:a16="http://schemas.microsoft.com/office/drawing/2014/main" id="{BDC693D1-A5D4-CCB0-A9F1-50C3DC64615B}"/>
              </a:ext>
            </a:extLst>
          </p:cNvPr>
          <p:cNvSpPr/>
          <p:nvPr/>
        </p:nvSpPr>
        <p:spPr>
          <a:xfrm>
            <a:off x="765389" y="4854777"/>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OUTCOME</a:t>
            </a:r>
          </a:p>
        </p:txBody>
      </p:sp>
      <p:sp>
        <p:nvSpPr>
          <p:cNvPr id="23" name="Rectangle: Rounded Corners 22">
            <a:extLst>
              <a:ext uri="{FF2B5EF4-FFF2-40B4-BE49-F238E27FC236}">
                <a16:creationId xmlns:a16="http://schemas.microsoft.com/office/drawing/2014/main" id="{8A66371F-E0B8-1B6C-D3F2-21102FF9010D}"/>
              </a:ext>
            </a:extLst>
          </p:cNvPr>
          <p:cNvSpPr/>
          <p:nvPr/>
        </p:nvSpPr>
        <p:spPr>
          <a:xfrm>
            <a:off x="765388" y="3602254"/>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SOLUTION</a:t>
            </a:r>
          </a:p>
        </p:txBody>
      </p:sp>
      <p:sp>
        <p:nvSpPr>
          <p:cNvPr id="24" name="Text Placeholder 4">
            <a:extLst>
              <a:ext uri="{FF2B5EF4-FFF2-40B4-BE49-F238E27FC236}">
                <a16:creationId xmlns:a16="http://schemas.microsoft.com/office/drawing/2014/main" id="{35931C5E-CC69-6A8E-E9D3-87B38ACA00C3}"/>
              </a:ext>
            </a:extLst>
          </p:cNvPr>
          <p:cNvSpPr>
            <a:spLocks noGrp="1"/>
          </p:cNvSpPr>
          <p:nvPr>
            <p:ph type="body" idx="1"/>
          </p:nvPr>
        </p:nvSpPr>
        <p:spPr>
          <a:xfrm>
            <a:off x="2762319" y="2379725"/>
            <a:ext cx="4365204" cy="1078893"/>
          </a:xfrm>
        </p:spPr>
        <p:txBody>
          <a:bodyPr anchor="ctr">
            <a:normAutofit/>
          </a:bodyPr>
          <a:lstStyle/>
          <a:p>
            <a:pPr lvl="0">
              <a:buSzPts val="1950"/>
            </a:pPr>
            <a:r>
              <a:rPr lang="en-US" sz="1400" dirty="0">
                <a:solidFill>
                  <a:schemeClr val="bg2"/>
                </a:solidFill>
                <a:ea typeface="Arial"/>
              </a:rPr>
              <a:t>To prepare Australia for net zero and maximise its use of low carbon technologies, major renewables players are seeking innovative, next-level energy storage solutions that harness the power of digitalisation.</a:t>
            </a:r>
          </a:p>
        </p:txBody>
      </p:sp>
      <p:sp>
        <p:nvSpPr>
          <p:cNvPr id="25" name="Text Placeholder 4">
            <a:extLst>
              <a:ext uri="{FF2B5EF4-FFF2-40B4-BE49-F238E27FC236}">
                <a16:creationId xmlns:a16="http://schemas.microsoft.com/office/drawing/2014/main" id="{F2D574F4-B0F3-B0E8-84B0-7CC8DEC1613F}"/>
              </a:ext>
            </a:extLst>
          </p:cNvPr>
          <p:cNvSpPr txBox="1">
            <a:spLocks/>
          </p:cNvSpPr>
          <p:nvPr/>
        </p:nvSpPr>
        <p:spPr>
          <a:xfrm>
            <a:off x="2762319" y="3602254"/>
            <a:ext cx="4365204" cy="1078893"/>
          </a:xfrm>
          <a:prstGeom prst="rect">
            <a:avLst/>
          </a:prstGeom>
          <a:noFill/>
          <a:ln>
            <a:noFill/>
          </a:ln>
        </p:spPr>
        <p:txBody>
          <a:bodyPr spcFirstLastPara="1" vert="horz" wrap="square" lIns="0" tIns="0" rIns="0" bIns="0" rtlCol="0" anchor="ctr"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solidFill>
                  <a:srgbClr val="030304"/>
                </a:solidFill>
                <a:ea typeface="Arial"/>
              </a:rPr>
              <a:t>As one of the first early grid-scale renewable and energy storage contracts awarded in Australia, nxzen is combined digitalisation with renewable design and build to provide 37.5 Mw of solar and 150 MWH of storage near Perth. </a:t>
            </a:r>
          </a:p>
        </p:txBody>
      </p:sp>
      <p:sp>
        <p:nvSpPr>
          <p:cNvPr id="26" name="Text Placeholder 4">
            <a:extLst>
              <a:ext uri="{FF2B5EF4-FFF2-40B4-BE49-F238E27FC236}">
                <a16:creationId xmlns:a16="http://schemas.microsoft.com/office/drawing/2014/main" id="{CFADC851-1780-40FD-1498-51FCD5C0D950}"/>
              </a:ext>
            </a:extLst>
          </p:cNvPr>
          <p:cNvSpPr txBox="1">
            <a:spLocks/>
          </p:cNvSpPr>
          <p:nvPr/>
        </p:nvSpPr>
        <p:spPr>
          <a:xfrm>
            <a:off x="2762319" y="4854777"/>
            <a:ext cx="4365204" cy="1078893"/>
          </a:xfrm>
          <a:prstGeom prst="rect">
            <a:avLst/>
          </a:prstGeom>
          <a:noFill/>
          <a:ln>
            <a:noFill/>
          </a:ln>
        </p:spPr>
        <p:txBody>
          <a:bodyPr spcFirstLastPara="1" vert="horz" wrap="square" lIns="0" tIns="0" rIns="0" bIns="0" rtlCol="0" anchor="ctr"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ea typeface="Arial"/>
              </a:rPr>
              <a:t>Comprising 10,000 PV modules across a 75 hectare site, it was the largest project of its kind in the country. Through its repeatable model, nxzen is developing three other similar storage sites. </a:t>
            </a:r>
          </a:p>
        </p:txBody>
      </p:sp>
      <p:pic>
        <p:nvPicPr>
          <p:cNvPr id="27" name="Picture Placeholder 8">
            <a:extLst>
              <a:ext uri="{FF2B5EF4-FFF2-40B4-BE49-F238E27FC236}">
                <a16:creationId xmlns:a16="http://schemas.microsoft.com/office/drawing/2014/main" id="{835BEF9B-D8E1-7C66-30E3-81166A7F2595}"/>
              </a:ext>
            </a:extLst>
          </p:cNvPr>
          <p:cNvPicPr>
            <a:picLocks noGrp="1" noChangeAspect="1"/>
          </p:cNvPicPr>
          <p:nvPr>
            <p:ph type="pic" sz="quarter" idx="13"/>
          </p:nvPr>
        </p:nvPicPr>
        <p:blipFill>
          <a:blip r:embed="rId3"/>
          <a:srcRect l="6239" t="-99" r="54123" b="99"/>
          <a:stretch>
            <a:fillRect/>
          </a:stretch>
        </p:blipFill>
        <p:spPr>
          <a:xfrm>
            <a:off x="7722156" y="565150"/>
            <a:ext cx="3777694" cy="5360988"/>
          </a:xfrm>
        </p:spPr>
      </p:pic>
      <p:pic>
        <p:nvPicPr>
          <p:cNvPr id="2" name="Google Shape;971;p105">
            <a:extLst>
              <a:ext uri="{FF2B5EF4-FFF2-40B4-BE49-F238E27FC236}">
                <a16:creationId xmlns:a16="http://schemas.microsoft.com/office/drawing/2014/main" id="{F889EACD-B49B-CB06-9323-3496B3F2517E}"/>
              </a:ext>
            </a:extLst>
          </p:cNvPr>
          <p:cNvPicPr preferRelativeResize="0"/>
          <p:nvPr/>
        </p:nvPicPr>
        <p:blipFill>
          <a:blip r:embed="rId4" cstate="email">
            <a:extLst>
              <a:ext uri="{28A0092B-C50C-407E-A947-70E740481C1C}">
                <a14:useLocalDpi xmlns:a14="http://schemas.microsoft.com/office/drawing/2010/main"/>
              </a:ext>
            </a:extLst>
          </a:blip>
          <a:srcRect/>
          <a:stretch/>
        </p:blipFill>
        <p:spPr>
          <a:xfrm>
            <a:off x="3352771" y="667129"/>
            <a:ext cx="896711" cy="336945"/>
          </a:xfrm>
          <a:prstGeom prst="rect">
            <a:avLst/>
          </a:prstGeom>
          <a:noFill/>
          <a:ln>
            <a:noFill/>
          </a:ln>
        </p:spPr>
      </p:pic>
      <p:sp>
        <p:nvSpPr>
          <p:cNvPr id="4" name="Rounded Rectangle 8">
            <a:extLst>
              <a:ext uri="{FF2B5EF4-FFF2-40B4-BE49-F238E27FC236}">
                <a16:creationId xmlns:a16="http://schemas.microsoft.com/office/drawing/2014/main" id="{A13CC8E9-B354-3F89-BEBE-4CE8277B0A65}"/>
              </a:ext>
            </a:extLst>
          </p:cNvPr>
          <p:cNvSpPr/>
          <p:nvPr/>
        </p:nvSpPr>
        <p:spPr>
          <a:xfrm>
            <a:off x="766094" y="665854"/>
            <a:ext cx="2480026" cy="42439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defRPr/>
            </a:pPr>
            <a:r>
              <a:rPr lang="en-US" sz="1000" spc="200" dirty="0">
                <a:solidFill>
                  <a:srgbClr val="030304"/>
                </a:solidFill>
                <a:latin typeface="Arial Rounded MT Bold" panose="020F0704030504030204" pitchFamily="34" charset="0"/>
              </a:rPr>
              <a:t>POWER INFRASTRUCTURE DESIGN &amp; ENGINEERING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200" normalizeH="0" baseline="0" noProof="0" dirty="0">
              <a:ln>
                <a:noFill/>
              </a:ln>
              <a:solidFill>
                <a:srgbClr val="030304"/>
              </a:solidFill>
              <a:effectLst/>
              <a:uLnTx/>
              <a:uFillTx/>
              <a:latin typeface="Arial Rounded MT Bold" panose="020F0704030504030204" pitchFamily="34" charset="0"/>
              <a:ea typeface="+mn-ea"/>
              <a:cs typeface="+mn-cs"/>
              <a:sym typeface="Arial"/>
            </a:endParaRPr>
          </a:p>
        </p:txBody>
      </p:sp>
    </p:spTree>
    <p:extLst>
      <p:ext uri="{BB962C8B-B14F-4D97-AF65-F5344CB8AC3E}">
        <p14:creationId xmlns:p14="http://schemas.microsoft.com/office/powerpoint/2010/main" val="281807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800"/>
                            </p:stCondLst>
                            <p:childTnLst>
                              <p:par>
                                <p:cTn id="9" presetID="10" presetClass="entr" presetSubtype="0" fill="hold" grpId="0"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500"/>
                                        <p:tgtEl>
                                          <p:spTgt spid="24">
                                            <p:txEl>
                                              <p:pRg st="0" end="0"/>
                                            </p:txEl>
                                          </p:spTgt>
                                        </p:tgtEl>
                                      </p:cBhvr>
                                    </p:animEffect>
                                  </p:childTnLst>
                                </p:cTn>
                              </p:par>
                            </p:childTnLst>
                          </p:cTn>
                        </p:par>
                        <p:par>
                          <p:cTn id="12" fill="hold">
                            <p:stCondLst>
                              <p:cond delay="2300"/>
                            </p:stCondLst>
                            <p:childTnLst>
                              <p:par>
                                <p:cTn id="13" presetID="10" presetClass="entr" presetSubtype="0" fill="hold" grpId="0" nodeType="after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par>
                          <p:cTn id="16" fill="hold">
                            <p:stCondLst>
                              <p:cond delay="2800"/>
                            </p:stCondLst>
                            <p:childTnLst>
                              <p:par>
                                <p:cTn id="17" presetID="10" presetClass="entr" presetSubtype="0" fill="hold" grpId="0" nodeType="after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fade">
                                      <p:cBhvr>
                                        <p:cTn id="19" dur="500"/>
                                        <p:tgtEl>
                                          <p:spTgt spid="26">
                                            <p:txEl>
                                              <p:pRg st="0" end="0"/>
                                            </p:txEl>
                                          </p:spTgt>
                                        </p:tgtEl>
                                      </p:cBhvr>
                                    </p:animEffect>
                                  </p:childTnLst>
                                </p:cTn>
                              </p:par>
                            </p:childTnLst>
                          </p:cTn>
                        </p:par>
                        <p:par>
                          <p:cTn id="20" fill="hold">
                            <p:stCondLst>
                              <p:cond delay="330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build="p"/>
      <p:bldP spid="25" grpId="0" build="p"/>
      <p:bldP spid="26" grpId="0" build="p"/>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7F2A1-3BB3-4AEF-F9FC-7412782E519C}"/>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0A4E90C-8CE2-E520-8A4D-57F901B653B3}"/>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BF3FF81-66DF-9245-9BA9-AFECB59A0385}" type="slidenum">
              <a:rPr kumimoji="0" lang="en-US" sz="1050" b="0" i="0" u="none" strike="noStrike" kern="0" cap="none" spc="0" normalizeH="0" baseline="0" noProof="0" smtClean="0">
                <a:ln>
                  <a:noFill/>
                </a:ln>
                <a:solidFill>
                  <a:srgbClr val="8DE971"/>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a:t>
            </a:fld>
            <a:endParaRPr kumimoji="0" lang="en-US" sz="1050" b="0" i="0" u="none" strike="noStrike" kern="0" cap="none" spc="0" normalizeH="0" baseline="0" noProof="0">
              <a:ln>
                <a:noFill/>
              </a:ln>
              <a:solidFill>
                <a:srgbClr val="8DE971"/>
              </a:solidFill>
              <a:effectLst/>
              <a:uLnTx/>
              <a:uFillTx/>
              <a:latin typeface="Arial"/>
              <a:cs typeface="Arial"/>
              <a:sym typeface="Arial"/>
            </a:endParaRPr>
          </a:p>
        </p:txBody>
      </p:sp>
      <p:sp>
        <p:nvSpPr>
          <p:cNvPr id="8" name="Title 7">
            <a:extLst>
              <a:ext uri="{FF2B5EF4-FFF2-40B4-BE49-F238E27FC236}">
                <a16:creationId xmlns:a16="http://schemas.microsoft.com/office/drawing/2014/main" id="{A7DE1391-ADE8-EAF7-8E47-2BFC8EBB1CF5}"/>
              </a:ext>
            </a:extLst>
          </p:cNvPr>
          <p:cNvSpPr>
            <a:spLocks noGrp="1"/>
          </p:cNvSpPr>
          <p:nvPr>
            <p:ph type="title"/>
          </p:nvPr>
        </p:nvSpPr>
        <p:spPr>
          <a:xfrm>
            <a:off x="766800" y="1156924"/>
            <a:ext cx="6751600" cy="954713"/>
          </a:xfrm>
        </p:spPr>
        <p:txBody>
          <a:bodyPr anchor="t"/>
          <a:lstStyle/>
          <a:p>
            <a:r>
              <a:rPr lang="en-US" dirty="0"/>
              <a:t>Creating a smart gas network for the future </a:t>
            </a:r>
          </a:p>
        </p:txBody>
      </p:sp>
      <p:sp>
        <p:nvSpPr>
          <p:cNvPr id="21" name="Rectangle: Rounded Corners 20">
            <a:extLst>
              <a:ext uri="{FF2B5EF4-FFF2-40B4-BE49-F238E27FC236}">
                <a16:creationId xmlns:a16="http://schemas.microsoft.com/office/drawing/2014/main" id="{2EB5F22C-D83C-8774-10B4-5C8E486C0AE5}"/>
              </a:ext>
            </a:extLst>
          </p:cNvPr>
          <p:cNvSpPr/>
          <p:nvPr/>
        </p:nvSpPr>
        <p:spPr>
          <a:xfrm>
            <a:off x="765389" y="2383055"/>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CHALLENGE</a:t>
            </a:r>
          </a:p>
        </p:txBody>
      </p:sp>
      <p:sp>
        <p:nvSpPr>
          <p:cNvPr id="22" name="Rectangle: Rounded Corners 21">
            <a:extLst>
              <a:ext uri="{FF2B5EF4-FFF2-40B4-BE49-F238E27FC236}">
                <a16:creationId xmlns:a16="http://schemas.microsoft.com/office/drawing/2014/main" id="{B0C4C675-C7A1-8F8A-9D37-1E80D0EF394E}"/>
              </a:ext>
            </a:extLst>
          </p:cNvPr>
          <p:cNvSpPr/>
          <p:nvPr/>
        </p:nvSpPr>
        <p:spPr>
          <a:xfrm>
            <a:off x="765389" y="4854777"/>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OUTCOME</a:t>
            </a:r>
          </a:p>
        </p:txBody>
      </p:sp>
      <p:sp>
        <p:nvSpPr>
          <p:cNvPr id="23" name="Rectangle: Rounded Corners 22">
            <a:extLst>
              <a:ext uri="{FF2B5EF4-FFF2-40B4-BE49-F238E27FC236}">
                <a16:creationId xmlns:a16="http://schemas.microsoft.com/office/drawing/2014/main" id="{912D481A-5369-EF60-0AEA-4FC0AB48E4C1}"/>
              </a:ext>
            </a:extLst>
          </p:cNvPr>
          <p:cNvSpPr/>
          <p:nvPr/>
        </p:nvSpPr>
        <p:spPr>
          <a:xfrm>
            <a:off x="765388" y="3602254"/>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SOLUTION</a:t>
            </a:r>
          </a:p>
        </p:txBody>
      </p:sp>
      <p:sp>
        <p:nvSpPr>
          <p:cNvPr id="24" name="Text Placeholder 4">
            <a:extLst>
              <a:ext uri="{FF2B5EF4-FFF2-40B4-BE49-F238E27FC236}">
                <a16:creationId xmlns:a16="http://schemas.microsoft.com/office/drawing/2014/main" id="{17DD693B-793B-74B4-2186-2D41D58494AE}"/>
              </a:ext>
            </a:extLst>
          </p:cNvPr>
          <p:cNvSpPr>
            <a:spLocks noGrp="1"/>
          </p:cNvSpPr>
          <p:nvPr>
            <p:ph type="body" idx="1"/>
          </p:nvPr>
        </p:nvSpPr>
        <p:spPr>
          <a:xfrm>
            <a:off x="2762319" y="2379725"/>
            <a:ext cx="4365204" cy="1078893"/>
          </a:xfrm>
        </p:spPr>
        <p:txBody>
          <a:bodyPr anchor="ctr">
            <a:normAutofit/>
          </a:bodyPr>
          <a:lstStyle/>
          <a:p>
            <a:pPr lvl="0">
              <a:buSzPts val="1950"/>
            </a:pPr>
            <a:r>
              <a:rPr lang="en-US" sz="1400" dirty="0">
                <a:solidFill>
                  <a:schemeClr val="bg2"/>
                </a:solidFill>
                <a:ea typeface="Arial"/>
              </a:rPr>
              <a:t>Ageing infrastructure is causing safety concerns, high run costs and high methane emissions. Cadent wanted to create a gas site fit for the future using asset intelligence monitoring and state of the art digital solutions.</a:t>
            </a:r>
          </a:p>
        </p:txBody>
      </p:sp>
      <p:sp>
        <p:nvSpPr>
          <p:cNvPr id="25" name="Text Placeholder 4">
            <a:extLst>
              <a:ext uri="{FF2B5EF4-FFF2-40B4-BE49-F238E27FC236}">
                <a16:creationId xmlns:a16="http://schemas.microsoft.com/office/drawing/2014/main" id="{8FD7B859-4B0E-1223-B42A-FFEDF2BC229F}"/>
              </a:ext>
            </a:extLst>
          </p:cNvPr>
          <p:cNvSpPr txBox="1">
            <a:spLocks/>
          </p:cNvSpPr>
          <p:nvPr/>
        </p:nvSpPr>
        <p:spPr>
          <a:xfrm>
            <a:off x="2762319" y="3602254"/>
            <a:ext cx="4365204" cy="1078893"/>
          </a:xfrm>
          <a:prstGeom prst="rect">
            <a:avLst/>
          </a:prstGeom>
          <a:noFill/>
          <a:ln>
            <a:noFill/>
          </a:ln>
        </p:spPr>
        <p:txBody>
          <a:bodyPr spcFirstLastPara="1" vert="horz" wrap="square" lIns="0" tIns="0" rIns="0" bIns="0" rtlCol="0" anchor="ctr" anchorCtr="0">
            <a:normAutofit fontScale="85000" lnSpcReduction="20000"/>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solidFill>
                  <a:srgbClr val="030304"/>
                </a:solidFill>
                <a:ea typeface="Arial"/>
              </a:rPr>
              <a:t>We created and tested four different solutions, using </a:t>
            </a:r>
            <a:r>
              <a:rPr lang="en-US" sz="1400" dirty="0" err="1">
                <a:solidFill>
                  <a:srgbClr val="030304"/>
                </a:solidFill>
                <a:ea typeface="Arial"/>
              </a:rPr>
              <a:t>LoRaWAN</a:t>
            </a:r>
            <a:r>
              <a:rPr lang="en-US" sz="1400" dirty="0">
                <a:solidFill>
                  <a:srgbClr val="030304"/>
                </a:solidFill>
                <a:ea typeface="Arial"/>
              </a:rPr>
              <a:t> technology, enabling Cadent to connect to existing equipment without costly telecoms infrastructure:</a:t>
            </a:r>
          </a:p>
          <a:p>
            <a:pPr>
              <a:buSzPts val="1950"/>
            </a:pPr>
            <a:r>
              <a:rPr lang="en-US" sz="1400" dirty="0">
                <a:solidFill>
                  <a:srgbClr val="030304"/>
                </a:solidFill>
                <a:ea typeface="Arial"/>
              </a:rPr>
              <a:t>Acoustic, vibration, and temperature monitoring sensors to alert any potential issues, gas escape and leakage detection sensors, real-time valve monitoring sensors, and near real time pressure monitoring sensors - identifying abnormal pressure patterns/trends.</a:t>
            </a:r>
          </a:p>
        </p:txBody>
      </p:sp>
      <p:sp>
        <p:nvSpPr>
          <p:cNvPr id="26" name="Text Placeholder 4">
            <a:extLst>
              <a:ext uri="{FF2B5EF4-FFF2-40B4-BE49-F238E27FC236}">
                <a16:creationId xmlns:a16="http://schemas.microsoft.com/office/drawing/2014/main" id="{D2C53CB9-CCF5-D5B5-5DAF-3659AFF97A75}"/>
              </a:ext>
            </a:extLst>
          </p:cNvPr>
          <p:cNvSpPr txBox="1">
            <a:spLocks/>
          </p:cNvSpPr>
          <p:nvPr/>
        </p:nvSpPr>
        <p:spPr>
          <a:xfrm>
            <a:off x="2762319" y="4854777"/>
            <a:ext cx="4365204" cy="1078893"/>
          </a:xfrm>
          <a:prstGeom prst="rect">
            <a:avLst/>
          </a:prstGeom>
          <a:noFill/>
          <a:ln>
            <a:noFill/>
          </a:ln>
        </p:spPr>
        <p:txBody>
          <a:bodyPr spcFirstLastPara="1" vert="horz" wrap="square" lIns="0" tIns="0" rIns="0" bIns="0" rtlCol="0" anchor="ctr"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ea typeface="Arial"/>
              </a:rPr>
              <a:t>Our sensors provide Cadent with real time data insights regarding asset performance, leading to operational efficiency and lower safety incidents through data led interventions. This enables a smarter, more efficient operation supporting Cadent’s net zero journey. </a:t>
            </a:r>
          </a:p>
        </p:txBody>
      </p:sp>
      <p:pic>
        <p:nvPicPr>
          <p:cNvPr id="27" name="Picture Placeholder 8">
            <a:extLst>
              <a:ext uri="{FF2B5EF4-FFF2-40B4-BE49-F238E27FC236}">
                <a16:creationId xmlns:a16="http://schemas.microsoft.com/office/drawing/2014/main" id="{AFCCC89A-4E97-0A31-7A16-7266080E17D5}"/>
              </a:ext>
            </a:extLst>
          </p:cNvPr>
          <p:cNvPicPr>
            <a:picLocks noGrp="1" noChangeAspect="1"/>
          </p:cNvPicPr>
          <p:nvPr>
            <p:ph type="pic" sz="quarter" idx="13"/>
          </p:nvPr>
        </p:nvPicPr>
        <p:blipFill>
          <a:blip r:embed="rId3"/>
          <a:srcRect l="12838" t="-188" r="47524" b="188"/>
          <a:stretch>
            <a:fillRect/>
          </a:stretch>
        </p:blipFill>
        <p:spPr>
          <a:xfrm>
            <a:off x="7722156" y="565150"/>
            <a:ext cx="3777694" cy="5360988"/>
          </a:xfrm>
        </p:spPr>
      </p:pic>
      <p:pic>
        <p:nvPicPr>
          <p:cNvPr id="3" name="Google Shape;893;p96">
            <a:extLst>
              <a:ext uri="{FF2B5EF4-FFF2-40B4-BE49-F238E27FC236}">
                <a16:creationId xmlns:a16="http://schemas.microsoft.com/office/drawing/2014/main" id="{DB6A9BDD-60F1-80EF-1410-E3D5528BFB7A}"/>
              </a:ext>
            </a:extLst>
          </p:cNvPr>
          <p:cNvPicPr preferRelativeResize="0"/>
          <p:nvPr/>
        </p:nvPicPr>
        <p:blipFill>
          <a:blip r:embed="rId4" cstate="email">
            <a:extLst>
              <a:ext uri="{28A0092B-C50C-407E-A947-70E740481C1C}">
                <a14:useLocalDpi xmlns:a14="http://schemas.microsoft.com/office/drawing/2010/main"/>
              </a:ext>
            </a:extLst>
          </a:blip>
          <a:srcRect/>
          <a:stretch/>
        </p:blipFill>
        <p:spPr>
          <a:xfrm>
            <a:off x="2986758" y="672589"/>
            <a:ext cx="825998" cy="331689"/>
          </a:xfrm>
          <a:prstGeom prst="rect">
            <a:avLst/>
          </a:prstGeom>
          <a:noFill/>
          <a:ln>
            <a:noFill/>
          </a:ln>
        </p:spPr>
      </p:pic>
      <p:sp>
        <p:nvSpPr>
          <p:cNvPr id="4" name="Rounded Rectangle 8">
            <a:extLst>
              <a:ext uri="{FF2B5EF4-FFF2-40B4-BE49-F238E27FC236}">
                <a16:creationId xmlns:a16="http://schemas.microsoft.com/office/drawing/2014/main" id="{269078D4-FB58-CC3A-B4BD-6EB501D0B675}"/>
              </a:ext>
            </a:extLst>
          </p:cNvPr>
          <p:cNvSpPr/>
          <p:nvPr/>
        </p:nvSpPr>
        <p:spPr>
          <a:xfrm>
            <a:off x="766094" y="630207"/>
            <a:ext cx="2088866" cy="41079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1000" spc="200" dirty="0">
                <a:solidFill>
                  <a:srgbClr val="030304"/>
                </a:solidFill>
                <a:latin typeface="Arial Rounded MT Bold" panose="020F0704030504030204" pitchFamily="34" charset="0"/>
              </a:rPr>
              <a:t>ASSET INTELLIGENCE </a:t>
            </a:r>
            <a:br>
              <a:rPr lang="en-US" sz="1000" spc="200" dirty="0">
                <a:solidFill>
                  <a:srgbClr val="030304"/>
                </a:solidFill>
                <a:latin typeface="Arial Rounded MT Bold" panose="020F0704030504030204" pitchFamily="34" charset="0"/>
              </a:rPr>
            </a:br>
            <a:r>
              <a:rPr lang="en-US" sz="1000" spc="200" dirty="0">
                <a:solidFill>
                  <a:srgbClr val="030304"/>
                </a:solidFill>
                <a:latin typeface="Arial Rounded MT Bold" panose="020F0704030504030204" pitchFamily="34" charset="0"/>
              </a:rPr>
              <a:t>&amp; SECURITY</a:t>
            </a:r>
          </a:p>
        </p:txBody>
      </p:sp>
    </p:spTree>
    <p:extLst>
      <p:ext uri="{BB962C8B-B14F-4D97-AF65-F5344CB8AC3E}">
        <p14:creationId xmlns:p14="http://schemas.microsoft.com/office/powerpoint/2010/main" val="322696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700"/>
                            </p:stCondLst>
                            <p:childTnLst>
                              <p:par>
                                <p:cTn id="9" presetID="10" presetClass="entr" presetSubtype="0" fill="hold" grpId="0"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500"/>
                                        <p:tgtEl>
                                          <p:spTgt spid="24">
                                            <p:txEl>
                                              <p:pRg st="0" end="0"/>
                                            </p:txEl>
                                          </p:spTgt>
                                        </p:tgtEl>
                                      </p:cBhvr>
                                    </p:animEffect>
                                  </p:childTnLst>
                                </p:cTn>
                              </p:par>
                            </p:childTnLst>
                          </p:cTn>
                        </p:par>
                        <p:par>
                          <p:cTn id="12" fill="hold">
                            <p:stCondLst>
                              <p:cond delay="2200"/>
                            </p:stCondLst>
                            <p:childTnLst>
                              <p:par>
                                <p:cTn id="13" presetID="10" presetClass="entr" presetSubtype="0" fill="hold" grpId="0" nodeType="after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par>
                          <p:cTn id="16" fill="hold">
                            <p:stCondLst>
                              <p:cond delay="2700"/>
                            </p:stCondLst>
                            <p:childTnLst>
                              <p:par>
                                <p:cTn id="17" presetID="10" presetClass="entr" presetSubtype="0" fill="hold" grpId="0" nodeType="after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fade">
                                      <p:cBhvr>
                                        <p:cTn id="19" dur="500"/>
                                        <p:tgtEl>
                                          <p:spTgt spid="25">
                                            <p:txEl>
                                              <p:pRg st="1" end="1"/>
                                            </p:txEl>
                                          </p:spTgt>
                                        </p:tgtEl>
                                      </p:cBhvr>
                                    </p:animEffect>
                                  </p:childTnLst>
                                </p:cTn>
                              </p:par>
                            </p:childTnLst>
                          </p:cTn>
                        </p:par>
                        <p:par>
                          <p:cTn id="20" fill="hold">
                            <p:stCondLst>
                              <p:cond delay="3200"/>
                            </p:stCondLst>
                            <p:childTnLst>
                              <p:par>
                                <p:cTn id="21" presetID="10" presetClass="entr" presetSubtype="0" fill="hold" grpId="0" nodeType="afterEffect">
                                  <p:stCondLst>
                                    <p:cond delay="0"/>
                                  </p:stCondLst>
                                  <p:childTnLst>
                                    <p:set>
                                      <p:cBhvr>
                                        <p:cTn id="22" dur="1" fill="hold">
                                          <p:stCondLst>
                                            <p:cond delay="0"/>
                                          </p:stCondLst>
                                        </p:cTn>
                                        <p:tgtEl>
                                          <p:spTgt spid="26">
                                            <p:txEl>
                                              <p:pRg st="0" end="0"/>
                                            </p:txEl>
                                          </p:spTgt>
                                        </p:tgtEl>
                                        <p:attrNameLst>
                                          <p:attrName>style.visibility</p:attrName>
                                        </p:attrNameLst>
                                      </p:cBhvr>
                                      <p:to>
                                        <p:strVal val="visible"/>
                                      </p:to>
                                    </p:set>
                                    <p:animEffect transition="in" filter="fade">
                                      <p:cBhvr>
                                        <p:cTn id="23" dur="500"/>
                                        <p:tgtEl>
                                          <p:spTgt spid="26">
                                            <p:txEl>
                                              <p:pRg st="0" end="0"/>
                                            </p:txEl>
                                          </p:spTgt>
                                        </p:tgtEl>
                                      </p:cBhvr>
                                    </p:animEffect>
                                  </p:childTnLst>
                                </p:cTn>
                              </p:par>
                            </p:childTnLst>
                          </p:cTn>
                        </p:par>
                        <p:par>
                          <p:cTn id="24" fill="hold">
                            <p:stCondLst>
                              <p:cond delay="37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build="p"/>
      <p:bldP spid="25" grpId="0" build="p"/>
      <p:bldP spid="26" grpId="0" build="p"/>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58973-F43C-4564-1019-9FB8D032E59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3947FA6-6EEB-6CC0-BD68-4C0CE249486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BF3FF81-66DF-9245-9BA9-AFECB59A0385}" type="slidenum">
              <a:rPr kumimoji="0" lang="en-US" sz="1050" b="0" i="0" u="none" strike="noStrike" kern="0" cap="none" spc="0" normalizeH="0" baseline="0" noProof="0" smtClean="0">
                <a:ln>
                  <a:noFill/>
                </a:ln>
                <a:solidFill>
                  <a:srgbClr val="8DE971"/>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050" b="0" i="0" u="none" strike="noStrike" kern="0" cap="none" spc="0" normalizeH="0" baseline="0" noProof="0">
              <a:ln>
                <a:noFill/>
              </a:ln>
              <a:solidFill>
                <a:srgbClr val="8DE971"/>
              </a:solidFill>
              <a:effectLst/>
              <a:uLnTx/>
              <a:uFillTx/>
              <a:latin typeface="Arial"/>
              <a:cs typeface="Arial"/>
              <a:sym typeface="Arial"/>
            </a:endParaRPr>
          </a:p>
        </p:txBody>
      </p:sp>
      <p:sp>
        <p:nvSpPr>
          <p:cNvPr id="8" name="Title 7">
            <a:extLst>
              <a:ext uri="{FF2B5EF4-FFF2-40B4-BE49-F238E27FC236}">
                <a16:creationId xmlns:a16="http://schemas.microsoft.com/office/drawing/2014/main" id="{C4F80539-17FE-1BB2-8ACF-838F8B615266}"/>
              </a:ext>
            </a:extLst>
          </p:cNvPr>
          <p:cNvSpPr>
            <a:spLocks noGrp="1"/>
          </p:cNvSpPr>
          <p:nvPr>
            <p:ph type="title"/>
          </p:nvPr>
        </p:nvSpPr>
        <p:spPr>
          <a:xfrm>
            <a:off x="766800" y="1156924"/>
            <a:ext cx="6751600" cy="954713"/>
          </a:xfrm>
        </p:spPr>
        <p:txBody>
          <a:bodyPr anchor="t"/>
          <a:lstStyle/>
          <a:p>
            <a:r>
              <a:rPr lang="en-US" dirty="0"/>
              <a:t>Building smart digital societies </a:t>
            </a:r>
            <a:br>
              <a:rPr lang="en-US" dirty="0"/>
            </a:br>
            <a:r>
              <a:rPr lang="en-US" dirty="0"/>
              <a:t>for the state of Tasmania</a:t>
            </a:r>
          </a:p>
        </p:txBody>
      </p:sp>
      <p:sp>
        <p:nvSpPr>
          <p:cNvPr id="21" name="Rectangle: Rounded Corners 20">
            <a:extLst>
              <a:ext uri="{FF2B5EF4-FFF2-40B4-BE49-F238E27FC236}">
                <a16:creationId xmlns:a16="http://schemas.microsoft.com/office/drawing/2014/main" id="{1674FD55-71DE-C157-37E8-65420E40665E}"/>
              </a:ext>
            </a:extLst>
          </p:cNvPr>
          <p:cNvSpPr/>
          <p:nvPr/>
        </p:nvSpPr>
        <p:spPr>
          <a:xfrm>
            <a:off x="765389" y="2383055"/>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CHALLENGE</a:t>
            </a:r>
          </a:p>
        </p:txBody>
      </p:sp>
      <p:sp>
        <p:nvSpPr>
          <p:cNvPr id="22" name="Rectangle: Rounded Corners 21">
            <a:extLst>
              <a:ext uri="{FF2B5EF4-FFF2-40B4-BE49-F238E27FC236}">
                <a16:creationId xmlns:a16="http://schemas.microsoft.com/office/drawing/2014/main" id="{D22823F0-E8D5-52F1-E78C-6D7054E396D3}"/>
              </a:ext>
            </a:extLst>
          </p:cNvPr>
          <p:cNvSpPr/>
          <p:nvPr/>
        </p:nvSpPr>
        <p:spPr>
          <a:xfrm>
            <a:off x="765389" y="4854777"/>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OUTCOME</a:t>
            </a:r>
          </a:p>
        </p:txBody>
      </p:sp>
      <p:sp>
        <p:nvSpPr>
          <p:cNvPr id="23" name="Rectangle: Rounded Corners 22">
            <a:extLst>
              <a:ext uri="{FF2B5EF4-FFF2-40B4-BE49-F238E27FC236}">
                <a16:creationId xmlns:a16="http://schemas.microsoft.com/office/drawing/2014/main" id="{D6D90B43-0D74-5678-59B2-A4CC100E9BA4}"/>
              </a:ext>
            </a:extLst>
          </p:cNvPr>
          <p:cNvSpPr/>
          <p:nvPr/>
        </p:nvSpPr>
        <p:spPr>
          <a:xfrm>
            <a:off x="765388" y="3602254"/>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SOLUTION</a:t>
            </a:r>
          </a:p>
        </p:txBody>
      </p:sp>
      <p:sp>
        <p:nvSpPr>
          <p:cNvPr id="24" name="Text Placeholder 4">
            <a:extLst>
              <a:ext uri="{FF2B5EF4-FFF2-40B4-BE49-F238E27FC236}">
                <a16:creationId xmlns:a16="http://schemas.microsoft.com/office/drawing/2014/main" id="{F58D5BEB-D544-EF94-09C9-00A758C9D77F}"/>
              </a:ext>
            </a:extLst>
          </p:cNvPr>
          <p:cNvSpPr>
            <a:spLocks noGrp="1"/>
          </p:cNvSpPr>
          <p:nvPr>
            <p:ph type="body" idx="1"/>
          </p:nvPr>
        </p:nvSpPr>
        <p:spPr>
          <a:xfrm>
            <a:off x="2762319" y="2379725"/>
            <a:ext cx="4365204" cy="1078893"/>
          </a:xfrm>
        </p:spPr>
        <p:txBody>
          <a:bodyPr anchor="ctr">
            <a:normAutofit lnSpcReduction="10000"/>
          </a:bodyPr>
          <a:lstStyle/>
          <a:p>
            <a:pPr lvl="0">
              <a:buSzPts val="1950"/>
            </a:pPr>
            <a:r>
              <a:rPr lang="en-US" sz="1400" dirty="0">
                <a:solidFill>
                  <a:schemeClr val="bg2"/>
                </a:solidFill>
                <a:ea typeface="Arial"/>
              </a:rPr>
              <a:t>To accelerate Tasmania’s transition to a smart, digitalised future, </a:t>
            </a:r>
            <a:r>
              <a:rPr lang="en-US" sz="1400" dirty="0" err="1">
                <a:solidFill>
                  <a:schemeClr val="bg2"/>
                </a:solidFill>
                <a:ea typeface="Arial"/>
              </a:rPr>
              <a:t>TasNetworks</a:t>
            </a:r>
            <a:r>
              <a:rPr lang="en-US" sz="1400" dirty="0">
                <a:solidFill>
                  <a:schemeClr val="bg2"/>
                </a:solidFill>
                <a:ea typeface="Arial"/>
              </a:rPr>
              <a:t> required an innovative partner to improve its asset performance, lower costs and prepare its electricity and telecommunications infrastructure for the future metaverse. </a:t>
            </a:r>
          </a:p>
        </p:txBody>
      </p:sp>
      <p:sp>
        <p:nvSpPr>
          <p:cNvPr id="25" name="Text Placeholder 4">
            <a:extLst>
              <a:ext uri="{FF2B5EF4-FFF2-40B4-BE49-F238E27FC236}">
                <a16:creationId xmlns:a16="http://schemas.microsoft.com/office/drawing/2014/main" id="{5D00B208-C451-6A55-C629-25FF5AF37AFF}"/>
              </a:ext>
            </a:extLst>
          </p:cNvPr>
          <p:cNvSpPr txBox="1">
            <a:spLocks/>
          </p:cNvSpPr>
          <p:nvPr/>
        </p:nvSpPr>
        <p:spPr>
          <a:xfrm>
            <a:off x="2762319" y="3602254"/>
            <a:ext cx="4365204" cy="1078893"/>
          </a:xfrm>
          <a:prstGeom prst="rect">
            <a:avLst/>
          </a:prstGeom>
          <a:noFill/>
          <a:ln>
            <a:noFill/>
          </a:ln>
        </p:spPr>
        <p:txBody>
          <a:bodyPr spcFirstLastPara="1" vert="horz" wrap="square" lIns="0" tIns="0" rIns="0" bIns="0" rtlCol="0" anchor="ctr" anchorCtr="0">
            <a:normAutofit fontScale="85000" lnSpcReduction="10000"/>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solidFill>
                  <a:srgbClr val="030304"/>
                </a:solidFill>
                <a:ea typeface="Arial"/>
              </a:rPr>
              <a:t>nxzen’s Digital Reality Platform is a cloud-hosted IP solution based on Artificial Intelligence, Machine Learning and </a:t>
            </a:r>
            <a:r>
              <a:rPr lang="en-US" sz="1400" dirty="0" err="1">
                <a:solidFill>
                  <a:srgbClr val="030304"/>
                </a:solidFill>
                <a:ea typeface="Arial"/>
              </a:rPr>
              <a:t>LidaR</a:t>
            </a:r>
            <a:r>
              <a:rPr lang="en-US" sz="1400" dirty="0">
                <a:solidFill>
                  <a:srgbClr val="030304"/>
                </a:solidFill>
                <a:ea typeface="Arial"/>
              </a:rPr>
              <a:t>. A digital twin of Tasmania is overlaid with IoT sensing, satellite imagery, drone data, and other reality technologies to create a rich fabric of real-time data and insights. The solution is a partnership between nxzen and </a:t>
            </a:r>
            <a:r>
              <a:rPr lang="en-US" sz="1400" dirty="0" err="1">
                <a:solidFill>
                  <a:srgbClr val="030304"/>
                </a:solidFill>
                <a:ea typeface="Arial"/>
              </a:rPr>
              <a:t>TasNetworks</a:t>
            </a:r>
            <a:r>
              <a:rPr lang="en-US" sz="1400" dirty="0">
                <a:solidFill>
                  <a:srgbClr val="030304"/>
                </a:solidFill>
                <a:ea typeface="Arial"/>
              </a:rPr>
              <a:t>’ deregulated business 42-24.</a:t>
            </a:r>
          </a:p>
        </p:txBody>
      </p:sp>
      <p:sp>
        <p:nvSpPr>
          <p:cNvPr id="26" name="Text Placeholder 4">
            <a:extLst>
              <a:ext uri="{FF2B5EF4-FFF2-40B4-BE49-F238E27FC236}">
                <a16:creationId xmlns:a16="http://schemas.microsoft.com/office/drawing/2014/main" id="{59EF7B11-B1EC-897F-C28A-A5DDC8D6D364}"/>
              </a:ext>
            </a:extLst>
          </p:cNvPr>
          <p:cNvSpPr txBox="1">
            <a:spLocks/>
          </p:cNvSpPr>
          <p:nvPr/>
        </p:nvSpPr>
        <p:spPr>
          <a:xfrm>
            <a:off x="2762319" y="4854777"/>
            <a:ext cx="4362106" cy="1078893"/>
          </a:xfrm>
          <a:prstGeom prst="rect">
            <a:avLst/>
          </a:prstGeom>
          <a:noFill/>
          <a:ln>
            <a:noFill/>
          </a:ln>
        </p:spPr>
        <p:txBody>
          <a:bodyPr spcFirstLastPara="1" vert="horz" wrap="square" lIns="0" tIns="0" rIns="0" bIns="0" rtlCol="0" anchor="ctr" anchorCtr="0">
            <a:normAutofit fontScale="92500" lnSpcReduction="10000"/>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ea typeface="Arial"/>
              </a:rPr>
              <a:t>This 10 year operational contract delivers significant improvements for </a:t>
            </a:r>
            <a:r>
              <a:rPr lang="en-US" sz="1400" dirty="0" err="1">
                <a:ea typeface="Arial"/>
              </a:rPr>
              <a:t>TasNetworks</a:t>
            </a:r>
            <a:r>
              <a:rPr lang="en-US" sz="1400" dirty="0">
                <a:ea typeface="Arial"/>
              </a:rPr>
              <a:t>’ efficiency, safety and operations. Data captured has be commercialised to other entities in Tasmania, including state and federal government departments, utilities and industry. The repeatable nature of the solution allows for global market potential.  </a:t>
            </a:r>
          </a:p>
        </p:txBody>
      </p:sp>
      <p:pic>
        <p:nvPicPr>
          <p:cNvPr id="27" name="Picture Placeholder 8">
            <a:extLst>
              <a:ext uri="{FF2B5EF4-FFF2-40B4-BE49-F238E27FC236}">
                <a16:creationId xmlns:a16="http://schemas.microsoft.com/office/drawing/2014/main" id="{32111F74-ECA9-AFEB-BD6A-857D1712185F}"/>
              </a:ext>
            </a:extLst>
          </p:cNvPr>
          <p:cNvPicPr>
            <a:picLocks noGrp="1" noChangeAspect="1"/>
          </p:cNvPicPr>
          <p:nvPr>
            <p:ph type="pic" sz="quarter" idx="13"/>
          </p:nvPr>
        </p:nvPicPr>
        <p:blipFill>
          <a:blip r:embed="rId3"/>
          <a:srcRect l="30181" r="30181"/>
          <a:stretch/>
        </p:blipFill>
        <p:spPr>
          <a:xfrm>
            <a:off x="7722156" y="565150"/>
            <a:ext cx="3777694" cy="5360988"/>
          </a:xfrm>
        </p:spPr>
      </p:pic>
      <p:pic>
        <p:nvPicPr>
          <p:cNvPr id="5" name="Google Shape;963;p104">
            <a:extLst>
              <a:ext uri="{FF2B5EF4-FFF2-40B4-BE49-F238E27FC236}">
                <a16:creationId xmlns:a16="http://schemas.microsoft.com/office/drawing/2014/main" id="{C55CD9E9-C48B-7FB7-0F7A-DB38E8D90534}"/>
              </a:ext>
            </a:extLst>
          </p:cNvPr>
          <p:cNvPicPr preferRelativeResize="0"/>
          <p:nvPr/>
        </p:nvPicPr>
        <p:blipFill>
          <a:blip r:embed="rId4" cstate="email">
            <a:extLst>
              <a:ext uri="{28A0092B-C50C-407E-A947-70E740481C1C}">
                <a14:useLocalDpi xmlns:a14="http://schemas.microsoft.com/office/drawing/2010/main"/>
              </a:ext>
            </a:extLst>
          </a:blip>
          <a:srcRect/>
          <a:stretch/>
        </p:blipFill>
        <p:spPr>
          <a:xfrm>
            <a:off x="2982541" y="648921"/>
            <a:ext cx="763033" cy="422986"/>
          </a:xfrm>
          <a:prstGeom prst="rect">
            <a:avLst/>
          </a:prstGeom>
          <a:noFill/>
          <a:ln>
            <a:noFill/>
          </a:ln>
        </p:spPr>
      </p:pic>
      <p:sp>
        <p:nvSpPr>
          <p:cNvPr id="7" name="Rounded Rectangle 8">
            <a:extLst>
              <a:ext uri="{FF2B5EF4-FFF2-40B4-BE49-F238E27FC236}">
                <a16:creationId xmlns:a16="http://schemas.microsoft.com/office/drawing/2014/main" id="{4CF6A19A-528F-FCE5-5D1C-073B9F3BD328}"/>
              </a:ext>
            </a:extLst>
          </p:cNvPr>
          <p:cNvSpPr/>
          <p:nvPr/>
        </p:nvSpPr>
        <p:spPr>
          <a:xfrm>
            <a:off x="766094" y="630207"/>
            <a:ext cx="2088866" cy="41079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1000" spc="200" dirty="0">
                <a:solidFill>
                  <a:srgbClr val="030304"/>
                </a:solidFill>
                <a:latin typeface="Arial Rounded MT Bold" panose="020F0704030504030204" pitchFamily="34" charset="0"/>
              </a:rPr>
              <a:t>ASSET INTELLIGENCE </a:t>
            </a:r>
            <a:br>
              <a:rPr lang="en-US" sz="1000" spc="200" dirty="0">
                <a:solidFill>
                  <a:srgbClr val="030304"/>
                </a:solidFill>
                <a:latin typeface="Arial Rounded MT Bold" panose="020F0704030504030204" pitchFamily="34" charset="0"/>
              </a:rPr>
            </a:br>
            <a:r>
              <a:rPr lang="en-US" sz="1000" spc="200" dirty="0">
                <a:solidFill>
                  <a:srgbClr val="030304"/>
                </a:solidFill>
                <a:latin typeface="Arial Rounded MT Bold" panose="020F0704030504030204" pitchFamily="34" charset="0"/>
              </a:rPr>
              <a:t>&amp; SECURITY</a:t>
            </a:r>
          </a:p>
        </p:txBody>
      </p:sp>
    </p:spTree>
    <p:extLst>
      <p:ext uri="{BB962C8B-B14F-4D97-AF65-F5344CB8AC3E}">
        <p14:creationId xmlns:p14="http://schemas.microsoft.com/office/powerpoint/2010/main" val="50201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800"/>
                            </p:stCondLst>
                            <p:childTnLst>
                              <p:par>
                                <p:cTn id="9" presetID="10" presetClass="entr" presetSubtype="0" fill="hold" grpId="0"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500"/>
                                        <p:tgtEl>
                                          <p:spTgt spid="24">
                                            <p:txEl>
                                              <p:pRg st="0" end="0"/>
                                            </p:txEl>
                                          </p:spTgt>
                                        </p:tgtEl>
                                      </p:cBhvr>
                                    </p:animEffect>
                                  </p:childTnLst>
                                </p:cTn>
                              </p:par>
                            </p:childTnLst>
                          </p:cTn>
                        </p:par>
                        <p:par>
                          <p:cTn id="12" fill="hold">
                            <p:stCondLst>
                              <p:cond delay="2300"/>
                            </p:stCondLst>
                            <p:childTnLst>
                              <p:par>
                                <p:cTn id="13" presetID="10" presetClass="entr" presetSubtype="0" fill="hold" grpId="0" nodeType="after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par>
                          <p:cTn id="16" fill="hold">
                            <p:stCondLst>
                              <p:cond delay="2800"/>
                            </p:stCondLst>
                            <p:childTnLst>
                              <p:par>
                                <p:cTn id="17" presetID="10" presetClass="entr" presetSubtype="0" fill="hold" grpId="0" nodeType="after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fade">
                                      <p:cBhvr>
                                        <p:cTn id="19" dur="500"/>
                                        <p:tgtEl>
                                          <p:spTgt spid="26">
                                            <p:txEl>
                                              <p:pRg st="0" end="0"/>
                                            </p:txEl>
                                          </p:spTgt>
                                        </p:tgtEl>
                                      </p:cBhvr>
                                    </p:animEffect>
                                  </p:childTnLst>
                                </p:cTn>
                              </p:par>
                            </p:childTnLst>
                          </p:cTn>
                        </p:par>
                        <p:par>
                          <p:cTn id="20" fill="hold">
                            <p:stCondLst>
                              <p:cond delay="33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build="p"/>
      <p:bldP spid="25" grpId="0" build="p"/>
      <p:bldP spid="26" grpId="0" build="p"/>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41C50-66E5-BF8B-D2B5-7C88DD5A573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345902D-2900-D47B-E34C-515E9DD32158}"/>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BF3FF81-66DF-9245-9BA9-AFECB59A0385}" type="slidenum">
              <a:rPr kumimoji="0" lang="en-US" sz="1050" b="0" i="0" u="none" strike="noStrike" kern="0" cap="none" spc="0" normalizeH="0" baseline="0" noProof="0" smtClean="0">
                <a:ln>
                  <a:noFill/>
                </a:ln>
                <a:solidFill>
                  <a:srgbClr val="8DE971"/>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050" b="0" i="0" u="none" strike="noStrike" kern="0" cap="none" spc="0" normalizeH="0" baseline="0" noProof="0">
              <a:ln>
                <a:noFill/>
              </a:ln>
              <a:solidFill>
                <a:srgbClr val="8DE971"/>
              </a:solidFill>
              <a:effectLst/>
              <a:uLnTx/>
              <a:uFillTx/>
              <a:latin typeface="Arial"/>
              <a:cs typeface="Arial"/>
              <a:sym typeface="Arial"/>
            </a:endParaRPr>
          </a:p>
        </p:txBody>
      </p:sp>
      <p:sp>
        <p:nvSpPr>
          <p:cNvPr id="8" name="Title 7">
            <a:extLst>
              <a:ext uri="{FF2B5EF4-FFF2-40B4-BE49-F238E27FC236}">
                <a16:creationId xmlns:a16="http://schemas.microsoft.com/office/drawing/2014/main" id="{D5AC2DB6-1E52-703B-440F-348EA8B86435}"/>
              </a:ext>
            </a:extLst>
          </p:cNvPr>
          <p:cNvSpPr>
            <a:spLocks noGrp="1"/>
          </p:cNvSpPr>
          <p:nvPr>
            <p:ph type="title"/>
          </p:nvPr>
        </p:nvSpPr>
        <p:spPr>
          <a:xfrm>
            <a:off x="711384" y="1156924"/>
            <a:ext cx="7056400" cy="954713"/>
          </a:xfrm>
        </p:spPr>
        <p:txBody>
          <a:bodyPr anchor="t"/>
          <a:lstStyle/>
          <a:p>
            <a:r>
              <a:rPr lang="en-US" dirty="0"/>
              <a:t>Building smarter, safer water networks with advanced drone technology</a:t>
            </a:r>
          </a:p>
        </p:txBody>
      </p:sp>
      <p:sp>
        <p:nvSpPr>
          <p:cNvPr id="21" name="Rectangle: Rounded Corners 20">
            <a:extLst>
              <a:ext uri="{FF2B5EF4-FFF2-40B4-BE49-F238E27FC236}">
                <a16:creationId xmlns:a16="http://schemas.microsoft.com/office/drawing/2014/main" id="{B36DB5CD-7E85-8B11-0FB2-BF453D345DE4}"/>
              </a:ext>
            </a:extLst>
          </p:cNvPr>
          <p:cNvSpPr/>
          <p:nvPr/>
        </p:nvSpPr>
        <p:spPr>
          <a:xfrm>
            <a:off x="765389" y="2383055"/>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CHALLENGE</a:t>
            </a:r>
          </a:p>
        </p:txBody>
      </p:sp>
      <p:sp>
        <p:nvSpPr>
          <p:cNvPr id="22" name="Rectangle: Rounded Corners 21">
            <a:extLst>
              <a:ext uri="{FF2B5EF4-FFF2-40B4-BE49-F238E27FC236}">
                <a16:creationId xmlns:a16="http://schemas.microsoft.com/office/drawing/2014/main" id="{6D65EE50-A241-140E-46B9-6739DD180CCD}"/>
              </a:ext>
            </a:extLst>
          </p:cNvPr>
          <p:cNvSpPr/>
          <p:nvPr/>
        </p:nvSpPr>
        <p:spPr>
          <a:xfrm>
            <a:off x="765389" y="4854777"/>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OUTCOME</a:t>
            </a:r>
          </a:p>
        </p:txBody>
      </p:sp>
      <p:sp>
        <p:nvSpPr>
          <p:cNvPr id="23" name="Rectangle: Rounded Corners 22">
            <a:extLst>
              <a:ext uri="{FF2B5EF4-FFF2-40B4-BE49-F238E27FC236}">
                <a16:creationId xmlns:a16="http://schemas.microsoft.com/office/drawing/2014/main" id="{7711A5C6-BEE8-A332-3840-60E0736E1AFF}"/>
              </a:ext>
            </a:extLst>
          </p:cNvPr>
          <p:cNvSpPr/>
          <p:nvPr/>
        </p:nvSpPr>
        <p:spPr>
          <a:xfrm>
            <a:off x="765388" y="3602254"/>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SOLUTION</a:t>
            </a:r>
          </a:p>
        </p:txBody>
      </p:sp>
      <p:sp>
        <p:nvSpPr>
          <p:cNvPr id="24" name="Text Placeholder 4">
            <a:extLst>
              <a:ext uri="{FF2B5EF4-FFF2-40B4-BE49-F238E27FC236}">
                <a16:creationId xmlns:a16="http://schemas.microsoft.com/office/drawing/2014/main" id="{BF7884D0-993A-03F8-4895-F70F81441460}"/>
              </a:ext>
            </a:extLst>
          </p:cNvPr>
          <p:cNvSpPr>
            <a:spLocks noGrp="1"/>
          </p:cNvSpPr>
          <p:nvPr>
            <p:ph type="body" idx="1"/>
          </p:nvPr>
        </p:nvSpPr>
        <p:spPr>
          <a:xfrm>
            <a:off x="2762319" y="2379725"/>
            <a:ext cx="4365204" cy="1078893"/>
          </a:xfrm>
        </p:spPr>
        <p:txBody>
          <a:bodyPr anchor="ctr">
            <a:normAutofit lnSpcReduction="10000"/>
          </a:bodyPr>
          <a:lstStyle/>
          <a:p>
            <a:pPr lvl="0">
              <a:buSzPts val="1950"/>
            </a:pPr>
            <a:r>
              <a:rPr lang="en-US" sz="1400" dirty="0">
                <a:solidFill>
                  <a:schemeClr val="bg2"/>
                </a:solidFill>
                <a:ea typeface="Arial"/>
              </a:rPr>
              <a:t>United Utilities needed to replace hazardous, inefficient manual inspections with a safer, data-driven approach for thousands of critical assets. Traditional methods were costly, carbon-heavy, and lacked predictive insights for proactive maintenance.</a:t>
            </a:r>
          </a:p>
        </p:txBody>
      </p:sp>
      <p:sp>
        <p:nvSpPr>
          <p:cNvPr id="25" name="Text Placeholder 4">
            <a:extLst>
              <a:ext uri="{FF2B5EF4-FFF2-40B4-BE49-F238E27FC236}">
                <a16:creationId xmlns:a16="http://schemas.microsoft.com/office/drawing/2014/main" id="{D59F1F3D-C3DC-A9B6-597D-F427F64165E2}"/>
              </a:ext>
            </a:extLst>
          </p:cNvPr>
          <p:cNvSpPr txBox="1">
            <a:spLocks/>
          </p:cNvSpPr>
          <p:nvPr/>
        </p:nvSpPr>
        <p:spPr>
          <a:xfrm>
            <a:off x="2762319" y="3602254"/>
            <a:ext cx="4365204" cy="1078893"/>
          </a:xfrm>
          <a:prstGeom prst="rect">
            <a:avLst/>
          </a:prstGeom>
          <a:noFill/>
          <a:ln>
            <a:noFill/>
          </a:ln>
        </p:spPr>
        <p:txBody>
          <a:bodyPr spcFirstLastPara="1" vert="horz" wrap="square" lIns="0" tIns="0" rIns="0" bIns="0" rtlCol="0" anchor="ctr" anchorCtr="0">
            <a:normAutofit fontScale="92500" lnSpcReduction="10000"/>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solidFill>
                  <a:srgbClr val="030304"/>
                </a:solidFill>
                <a:ea typeface="Arial"/>
              </a:rPr>
              <a:t>We deployed industrial-grade drones equipped with LiDAR, thermal imaging, and high-resolution cameras to capture detailed asset data in challenging environments. Drone data was encrypted and integrated with existing GIS and asset management systems, enabling predictive maintenance and real-time decision-making through advanced analytics.</a:t>
            </a:r>
          </a:p>
        </p:txBody>
      </p:sp>
      <p:sp>
        <p:nvSpPr>
          <p:cNvPr id="26" name="Text Placeholder 4">
            <a:extLst>
              <a:ext uri="{FF2B5EF4-FFF2-40B4-BE49-F238E27FC236}">
                <a16:creationId xmlns:a16="http://schemas.microsoft.com/office/drawing/2014/main" id="{51510832-57C4-AB43-1FD8-488BB840423B}"/>
              </a:ext>
            </a:extLst>
          </p:cNvPr>
          <p:cNvSpPr txBox="1">
            <a:spLocks/>
          </p:cNvSpPr>
          <p:nvPr/>
        </p:nvSpPr>
        <p:spPr>
          <a:xfrm>
            <a:off x="2762319" y="4854777"/>
            <a:ext cx="4362106" cy="1078893"/>
          </a:xfrm>
          <a:prstGeom prst="rect">
            <a:avLst/>
          </a:prstGeom>
          <a:noFill/>
          <a:ln>
            <a:noFill/>
          </a:ln>
        </p:spPr>
        <p:txBody>
          <a:bodyPr spcFirstLastPara="1" vert="horz" wrap="square" lIns="0" tIns="0" rIns="0" bIns="0" rtlCol="0" anchor="ctr" anchorCtr="0">
            <a:normAutofit fontScale="85000" lnSpcReduction="10000"/>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ea typeface="Arial"/>
              </a:rPr>
              <a:t>This project reduced inspection costs by 30% and cut carbon emissions by 65%, supporting sustainability and Net Zero objectives. We enhanced compliance and resilience under NIS Directive and ISO 27001 audits, improving regulatory performance and operational integrity. Significant financial savings, extended asset life, and an 18-month payback period with long-term ROI was achieved.</a:t>
            </a:r>
          </a:p>
        </p:txBody>
      </p:sp>
      <p:pic>
        <p:nvPicPr>
          <p:cNvPr id="27" name="Picture Placeholder 8">
            <a:extLst>
              <a:ext uri="{FF2B5EF4-FFF2-40B4-BE49-F238E27FC236}">
                <a16:creationId xmlns:a16="http://schemas.microsoft.com/office/drawing/2014/main" id="{61BB9977-D4F1-0638-B75B-455EF3FAA741}"/>
              </a:ext>
            </a:extLst>
          </p:cNvPr>
          <p:cNvPicPr>
            <a:picLocks noGrp="1" noChangeAspect="1"/>
          </p:cNvPicPr>
          <p:nvPr>
            <p:ph type="pic" sz="quarter" idx="13"/>
          </p:nvPr>
        </p:nvPicPr>
        <p:blipFill>
          <a:blip r:embed="rId4"/>
          <a:srcRect l="24754" t="-99" r="35608" b="99"/>
          <a:stretch>
            <a:fillRect/>
          </a:stretch>
        </p:blipFill>
        <p:spPr>
          <a:xfrm flipH="1">
            <a:off x="7722156" y="565150"/>
            <a:ext cx="3777694" cy="5360988"/>
          </a:xfrm>
        </p:spPr>
      </p:pic>
      <p:pic>
        <p:nvPicPr>
          <p:cNvPr id="4" name="Picture 3" descr="A blue and green logo&#10;&#10;AI-generated content may be incorrect.">
            <a:extLst>
              <a:ext uri="{FF2B5EF4-FFF2-40B4-BE49-F238E27FC236}">
                <a16:creationId xmlns:a16="http://schemas.microsoft.com/office/drawing/2014/main" id="{9C4ECCEB-59DF-E263-E555-EA9A59AD2367}"/>
              </a:ext>
            </a:extLst>
          </p:cNvPr>
          <p:cNvPicPr>
            <a:picLocks noChangeAspect="1"/>
          </p:cNvPicPr>
          <p:nvPr/>
        </p:nvPicPr>
        <p:blipFill>
          <a:blip r:embed="rId5"/>
          <a:stretch>
            <a:fillRect/>
          </a:stretch>
        </p:blipFill>
        <p:spPr>
          <a:xfrm>
            <a:off x="2922534" y="660361"/>
            <a:ext cx="1063971" cy="350988"/>
          </a:xfrm>
          <a:prstGeom prst="rect">
            <a:avLst/>
          </a:prstGeom>
        </p:spPr>
      </p:pic>
      <p:sp>
        <p:nvSpPr>
          <p:cNvPr id="5" name="Rounded Rectangle 8">
            <a:extLst>
              <a:ext uri="{FF2B5EF4-FFF2-40B4-BE49-F238E27FC236}">
                <a16:creationId xmlns:a16="http://schemas.microsoft.com/office/drawing/2014/main" id="{C9BAC4DA-3B33-A380-4C7A-8E5F8BDCAF4C}"/>
              </a:ext>
            </a:extLst>
          </p:cNvPr>
          <p:cNvSpPr/>
          <p:nvPr/>
        </p:nvSpPr>
        <p:spPr>
          <a:xfrm>
            <a:off x="766094" y="630207"/>
            <a:ext cx="2088866" cy="41079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1000" spc="200" dirty="0">
                <a:solidFill>
                  <a:srgbClr val="030304"/>
                </a:solidFill>
                <a:latin typeface="Arial Rounded MT Bold" panose="020F0704030504030204" pitchFamily="34" charset="0"/>
              </a:rPr>
              <a:t>ASSET INTELLIGENCE </a:t>
            </a:r>
            <a:br>
              <a:rPr lang="en-US" sz="1000" spc="200" dirty="0">
                <a:solidFill>
                  <a:srgbClr val="030304"/>
                </a:solidFill>
                <a:latin typeface="Arial Rounded MT Bold" panose="020F0704030504030204" pitchFamily="34" charset="0"/>
              </a:rPr>
            </a:br>
            <a:r>
              <a:rPr lang="en-US" sz="1000" spc="200" dirty="0">
                <a:solidFill>
                  <a:srgbClr val="030304"/>
                </a:solidFill>
                <a:latin typeface="Arial Rounded MT Bold" panose="020F0704030504030204" pitchFamily="34" charset="0"/>
              </a:rPr>
              <a:t>&amp; SECURITY</a:t>
            </a:r>
          </a:p>
        </p:txBody>
      </p:sp>
    </p:spTree>
    <p:extLst>
      <p:ext uri="{BB962C8B-B14F-4D97-AF65-F5344CB8AC3E}">
        <p14:creationId xmlns:p14="http://schemas.microsoft.com/office/powerpoint/2010/main" val="94147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900"/>
                            </p:stCondLst>
                            <p:childTnLst>
                              <p:par>
                                <p:cTn id="9" presetID="10" presetClass="entr" presetSubtype="0" fill="hold" grpId="0"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500"/>
                                        <p:tgtEl>
                                          <p:spTgt spid="24">
                                            <p:txEl>
                                              <p:pRg st="0" end="0"/>
                                            </p:txEl>
                                          </p:spTgt>
                                        </p:tgtEl>
                                      </p:cBhvr>
                                    </p:animEffect>
                                  </p:childTnLst>
                                </p:cTn>
                              </p:par>
                            </p:childTnLst>
                          </p:cTn>
                        </p:par>
                        <p:par>
                          <p:cTn id="12" fill="hold">
                            <p:stCondLst>
                              <p:cond delay="2400"/>
                            </p:stCondLst>
                            <p:childTnLst>
                              <p:par>
                                <p:cTn id="13" presetID="10" presetClass="entr" presetSubtype="0" fill="hold" grpId="0" nodeType="after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par>
                          <p:cTn id="16" fill="hold">
                            <p:stCondLst>
                              <p:cond delay="2900"/>
                            </p:stCondLst>
                            <p:childTnLst>
                              <p:par>
                                <p:cTn id="17" presetID="10" presetClass="entr" presetSubtype="0" fill="hold" grpId="0" nodeType="after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fade">
                                      <p:cBhvr>
                                        <p:cTn id="19" dur="500"/>
                                        <p:tgtEl>
                                          <p:spTgt spid="26">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build="p"/>
      <p:bldP spid="25" grpId="0" build="p"/>
      <p:bldP spid="26" grpId="0" build="p"/>
      <p:bldP spid="5"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0EA0C-3D59-A9E8-B148-95532B3B174C}"/>
            </a:ext>
          </a:extLst>
        </p:cNvPr>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8E5C9D6B-76A2-E658-CC3F-3FE1E98C4767}"/>
              </a:ext>
            </a:extLst>
          </p:cNvPr>
          <p:cNvSpPr/>
          <p:nvPr/>
        </p:nvSpPr>
        <p:spPr>
          <a:xfrm>
            <a:off x="765389" y="2383055"/>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CHALLENGE</a:t>
            </a:r>
          </a:p>
        </p:txBody>
      </p:sp>
      <p:sp>
        <p:nvSpPr>
          <p:cNvPr id="21" name="Rectangle: Rounded Corners 20">
            <a:extLst>
              <a:ext uri="{FF2B5EF4-FFF2-40B4-BE49-F238E27FC236}">
                <a16:creationId xmlns:a16="http://schemas.microsoft.com/office/drawing/2014/main" id="{A7703CF2-EB4D-9BB3-B178-9D1F4A83791C}"/>
              </a:ext>
            </a:extLst>
          </p:cNvPr>
          <p:cNvSpPr/>
          <p:nvPr/>
        </p:nvSpPr>
        <p:spPr>
          <a:xfrm>
            <a:off x="765389" y="4854777"/>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OUTCOME</a:t>
            </a:r>
          </a:p>
        </p:txBody>
      </p:sp>
      <p:sp>
        <p:nvSpPr>
          <p:cNvPr id="22" name="Rectangle: Rounded Corners 21">
            <a:extLst>
              <a:ext uri="{FF2B5EF4-FFF2-40B4-BE49-F238E27FC236}">
                <a16:creationId xmlns:a16="http://schemas.microsoft.com/office/drawing/2014/main" id="{12B257EF-BF2A-3041-8980-C41F7FAD5BA1}"/>
              </a:ext>
            </a:extLst>
          </p:cNvPr>
          <p:cNvSpPr/>
          <p:nvPr/>
        </p:nvSpPr>
        <p:spPr>
          <a:xfrm>
            <a:off x="765388" y="3602254"/>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SOLUTION</a:t>
            </a:r>
          </a:p>
        </p:txBody>
      </p:sp>
      <p:pic>
        <p:nvPicPr>
          <p:cNvPr id="26" name="Picture Placeholder 25">
            <a:extLst>
              <a:ext uri="{FF2B5EF4-FFF2-40B4-BE49-F238E27FC236}">
                <a16:creationId xmlns:a16="http://schemas.microsoft.com/office/drawing/2014/main" id="{EAB4F658-6792-7C48-F0C4-F60249471C53}"/>
              </a:ext>
            </a:extLst>
          </p:cNvPr>
          <p:cNvPicPr>
            <a:picLocks noGrp="1" noChangeAspect="1"/>
          </p:cNvPicPr>
          <p:nvPr>
            <p:ph type="pic" sz="quarter" idx="13"/>
          </p:nvPr>
        </p:nvPicPr>
        <p:blipFill>
          <a:blip r:embed="rId3"/>
          <a:srcRect l="28444" r="28444"/>
          <a:stretch/>
        </p:blipFill>
        <p:spPr>
          <a:xfrm>
            <a:off x="7626350" y="568325"/>
            <a:ext cx="4110038" cy="5362575"/>
          </a:xfrm>
        </p:spPr>
      </p:pic>
      <p:sp>
        <p:nvSpPr>
          <p:cNvPr id="8" name="Title 7">
            <a:extLst>
              <a:ext uri="{FF2B5EF4-FFF2-40B4-BE49-F238E27FC236}">
                <a16:creationId xmlns:a16="http://schemas.microsoft.com/office/drawing/2014/main" id="{A1828A19-80BB-7BBF-0A7E-BF2B11D0A72B}"/>
              </a:ext>
            </a:extLst>
          </p:cNvPr>
          <p:cNvSpPr>
            <a:spLocks noGrp="1"/>
          </p:cNvSpPr>
          <p:nvPr>
            <p:ph type="title"/>
          </p:nvPr>
        </p:nvSpPr>
        <p:spPr>
          <a:xfrm>
            <a:off x="765388" y="1128136"/>
            <a:ext cx="6362134" cy="954713"/>
          </a:xfrm>
        </p:spPr>
        <p:txBody>
          <a:bodyPr anchor="t"/>
          <a:lstStyle/>
          <a:p>
            <a:r>
              <a:rPr lang="en-US" dirty="0"/>
              <a:t>Transitioning to a net zero future through network modelling</a:t>
            </a:r>
          </a:p>
        </p:txBody>
      </p:sp>
      <p:sp>
        <p:nvSpPr>
          <p:cNvPr id="5" name="Text Placeholder 4">
            <a:extLst>
              <a:ext uri="{FF2B5EF4-FFF2-40B4-BE49-F238E27FC236}">
                <a16:creationId xmlns:a16="http://schemas.microsoft.com/office/drawing/2014/main" id="{87A542D0-823C-276A-AD84-3A0CE76939AB}"/>
              </a:ext>
            </a:extLst>
          </p:cNvPr>
          <p:cNvSpPr>
            <a:spLocks noGrp="1"/>
          </p:cNvSpPr>
          <p:nvPr>
            <p:ph type="body" idx="1"/>
          </p:nvPr>
        </p:nvSpPr>
        <p:spPr>
          <a:xfrm>
            <a:off x="2762319" y="2379725"/>
            <a:ext cx="4365204" cy="1078893"/>
          </a:xfrm>
        </p:spPr>
        <p:txBody>
          <a:bodyPr anchor="ctr">
            <a:normAutofit/>
          </a:bodyPr>
          <a:lstStyle/>
          <a:p>
            <a:pPr lvl="0">
              <a:buSzPts val="1950"/>
            </a:pPr>
            <a:r>
              <a:rPr lang="en-GB" sz="1400" dirty="0">
                <a:ea typeface="Arial"/>
              </a:rPr>
              <a:t>A rapid increase in new connection requests, driven by the rise in electric vehicle infrastructure and demand</a:t>
            </a:r>
          </a:p>
        </p:txBody>
      </p:sp>
      <p:sp>
        <p:nvSpPr>
          <p:cNvPr id="6" name="Slide Number Placeholder 5">
            <a:extLst>
              <a:ext uri="{FF2B5EF4-FFF2-40B4-BE49-F238E27FC236}">
                <a16:creationId xmlns:a16="http://schemas.microsoft.com/office/drawing/2014/main" id="{2658A925-7027-D33C-1461-F8E3C04E79BA}"/>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BF3FF81-66DF-9245-9BA9-AFECB59A0385}" type="slidenum">
              <a:rPr kumimoji="0" lang="en-US" sz="1050" b="0" i="0" u="none" strike="noStrike" kern="0" cap="none" spc="0" normalizeH="0" baseline="0" noProof="0" smtClean="0">
                <a:ln>
                  <a:noFill/>
                </a:ln>
                <a:solidFill>
                  <a:srgbClr val="8DE971"/>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050" b="0" i="0" u="none" strike="noStrike" kern="0" cap="none" spc="0" normalizeH="0" baseline="0" noProof="0">
              <a:ln>
                <a:noFill/>
              </a:ln>
              <a:solidFill>
                <a:srgbClr val="8DE971"/>
              </a:solidFill>
              <a:effectLst/>
              <a:uLnTx/>
              <a:uFillTx/>
              <a:latin typeface="Arial"/>
              <a:ea typeface="+mn-ea"/>
              <a:cs typeface="Arial"/>
              <a:sym typeface="Arial"/>
            </a:endParaRPr>
          </a:p>
        </p:txBody>
      </p:sp>
      <p:pic>
        <p:nvPicPr>
          <p:cNvPr id="7" name="Google Shape;884;p95">
            <a:extLst>
              <a:ext uri="{FF2B5EF4-FFF2-40B4-BE49-F238E27FC236}">
                <a16:creationId xmlns:a16="http://schemas.microsoft.com/office/drawing/2014/main" id="{B21C89D6-202C-07D4-A749-4DAC5F0FCE94}"/>
              </a:ext>
            </a:extLst>
          </p:cNvPr>
          <p:cNvPicPr preferRelativeResize="0"/>
          <p:nvPr/>
        </p:nvPicPr>
        <p:blipFill>
          <a:blip r:embed="rId4" cstate="email">
            <a:extLst>
              <a:ext uri="{28A0092B-C50C-407E-A947-70E740481C1C}">
                <a14:useLocalDpi xmlns:a14="http://schemas.microsoft.com/office/drawing/2010/main"/>
              </a:ext>
            </a:extLst>
          </a:blip>
          <a:srcRect/>
          <a:stretch/>
        </p:blipFill>
        <p:spPr>
          <a:xfrm>
            <a:off x="3357122" y="717871"/>
            <a:ext cx="596274" cy="283294"/>
          </a:xfrm>
          <a:prstGeom prst="rect">
            <a:avLst/>
          </a:prstGeom>
          <a:noFill/>
          <a:ln>
            <a:noFill/>
          </a:ln>
        </p:spPr>
      </p:pic>
      <p:pic>
        <p:nvPicPr>
          <p:cNvPr id="15" name="Google Shape;885;p95">
            <a:extLst>
              <a:ext uri="{FF2B5EF4-FFF2-40B4-BE49-F238E27FC236}">
                <a16:creationId xmlns:a16="http://schemas.microsoft.com/office/drawing/2014/main" id="{6CB1F83B-8EE1-002F-D8C4-9BB07E0858D5}"/>
              </a:ext>
            </a:extLst>
          </p:cNvPr>
          <p:cNvPicPr preferRelativeResize="0"/>
          <p:nvPr/>
        </p:nvPicPr>
        <p:blipFill>
          <a:blip r:embed="rId5" cstate="email">
            <a:extLst>
              <a:ext uri="{28A0092B-C50C-407E-A947-70E740481C1C}">
                <a14:useLocalDpi xmlns:a14="http://schemas.microsoft.com/office/drawing/2010/main"/>
              </a:ext>
            </a:extLst>
          </a:blip>
          <a:srcRect/>
          <a:stretch/>
        </p:blipFill>
        <p:spPr>
          <a:xfrm>
            <a:off x="4152123" y="722685"/>
            <a:ext cx="1169856" cy="278480"/>
          </a:xfrm>
          <a:prstGeom prst="rect">
            <a:avLst/>
          </a:prstGeom>
          <a:noFill/>
          <a:ln>
            <a:noFill/>
          </a:ln>
        </p:spPr>
      </p:pic>
      <p:sp>
        <p:nvSpPr>
          <p:cNvPr id="23" name="Text Placeholder 4">
            <a:extLst>
              <a:ext uri="{FF2B5EF4-FFF2-40B4-BE49-F238E27FC236}">
                <a16:creationId xmlns:a16="http://schemas.microsoft.com/office/drawing/2014/main" id="{7E4ACFD1-4468-7CA2-F9FC-9890705934D1}"/>
              </a:ext>
            </a:extLst>
          </p:cNvPr>
          <p:cNvSpPr txBox="1">
            <a:spLocks/>
          </p:cNvSpPr>
          <p:nvPr/>
        </p:nvSpPr>
        <p:spPr>
          <a:xfrm>
            <a:off x="2762319" y="3602254"/>
            <a:ext cx="4365204" cy="1078893"/>
          </a:xfrm>
          <a:prstGeom prst="rect">
            <a:avLst/>
          </a:prstGeom>
          <a:noFill/>
          <a:ln>
            <a:noFill/>
          </a:ln>
        </p:spPr>
        <p:txBody>
          <a:bodyPr spcFirstLastPara="1" vert="horz" wrap="square" lIns="0" tIns="0" rIns="0" bIns="0" rtlCol="0" anchor="ctr"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GB" sz="1400" dirty="0">
                <a:solidFill>
                  <a:srgbClr val="030304"/>
                </a:solidFill>
                <a:ea typeface="Arial"/>
              </a:rPr>
              <a:t>An innovative power systems design and engineering solution that offers speed, flexibility, and additional connection capacity</a:t>
            </a:r>
            <a:endParaRPr lang="en-GB" sz="1400" dirty="0">
              <a:ea typeface="Arial"/>
            </a:endParaRPr>
          </a:p>
        </p:txBody>
      </p:sp>
      <p:sp>
        <p:nvSpPr>
          <p:cNvPr id="24" name="Text Placeholder 4">
            <a:extLst>
              <a:ext uri="{FF2B5EF4-FFF2-40B4-BE49-F238E27FC236}">
                <a16:creationId xmlns:a16="http://schemas.microsoft.com/office/drawing/2014/main" id="{E0E83E4F-9F1D-B6B2-1BE2-44DC903895C2}"/>
              </a:ext>
            </a:extLst>
          </p:cNvPr>
          <p:cNvSpPr txBox="1">
            <a:spLocks/>
          </p:cNvSpPr>
          <p:nvPr/>
        </p:nvSpPr>
        <p:spPr>
          <a:xfrm>
            <a:off x="2762319" y="4854777"/>
            <a:ext cx="4365204" cy="1078893"/>
          </a:xfrm>
          <a:prstGeom prst="rect">
            <a:avLst/>
          </a:prstGeom>
          <a:noFill/>
          <a:ln>
            <a:noFill/>
          </a:ln>
        </p:spPr>
        <p:txBody>
          <a:bodyPr spcFirstLastPara="1" vert="horz" wrap="square" lIns="0" tIns="0" rIns="0" bIns="0" rtlCol="0" anchor="ctr"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ea typeface="Arial"/>
              </a:rPr>
              <a:t>By taking ownership of the connections process we have </a:t>
            </a:r>
            <a:r>
              <a:rPr lang="en-US" sz="1400" b="1" dirty="0">
                <a:ea typeface="Arial"/>
              </a:rPr>
              <a:t>tripled inflow volumes </a:t>
            </a:r>
            <a:r>
              <a:rPr lang="en-US" sz="1400" dirty="0">
                <a:ea typeface="Arial"/>
              </a:rPr>
              <a:t>in 12 months, without a drop in guaranteed standards</a:t>
            </a:r>
            <a:endParaRPr lang="en-GB" sz="1400" dirty="0">
              <a:ea typeface="Arial"/>
            </a:endParaRPr>
          </a:p>
        </p:txBody>
      </p:sp>
      <p:sp>
        <p:nvSpPr>
          <p:cNvPr id="9" name="Rounded Rectangle 8">
            <a:extLst>
              <a:ext uri="{FF2B5EF4-FFF2-40B4-BE49-F238E27FC236}">
                <a16:creationId xmlns:a16="http://schemas.microsoft.com/office/drawing/2014/main" id="{964DC9A9-E3CF-A475-B94F-EB63352E857A}"/>
              </a:ext>
            </a:extLst>
          </p:cNvPr>
          <p:cNvSpPr/>
          <p:nvPr/>
        </p:nvSpPr>
        <p:spPr>
          <a:xfrm>
            <a:off x="766094" y="665854"/>
            <a:ext cx="2480026" cy="42439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defRPr/>
            </a:pPr>
            <a:r>
              <a:rPr lang="en-US" sz="1000" spc="200" dirty="0">
                <a:solidFill>
                  <a:srgbClr val="030304"/>
                </a:solidFill>
                <a:latin typeface="Arial Rounded MT Bold" panose="020F0704030504030204" pitchFamily="34" charset="0"/>
              </a:rPr>
              <a:t>POWER INFRASTRUCTURE DESIGN &amp; ENGINEERING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200" normalizeH="0" baseline="0" noProof="0" dirty="0">
              <a:ln>
                <a:noFill/>
              </a:ln>
              <a:solidFill>
                <a:srgbClr val="030304"/>
              </a:solidFill>
              <a:effectLst/>
              <a:uLnTx/>
              <a:uFillTx/>
              <a:latin typeface="Arial Rounded MT Bold" panose="020F0704030504030204" pitchFamily="34" charset="0"/>
              <a:ea typeface="+mn-ea"/>
              <a:cs typeface="+mn-cs"/>
              <a:sym typeface="Arial"/>
            </a:endParaRPr>
          </a:p>
        </p:txBody>
      </p:sp>
    </p:spTree>
    <p:extLst>
      <p:ext uri="{BB962C8B-B14F-4D97-AF65-F5344CB8AC3E}">
        <p14:creationId xmlns:p14="http://schemas.microsoft.com/office/powerpoint/2010/main" val="169411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wd">
                                    <p:tmPct val="10000"/>
                                  </p:iterate>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2800"/>
                            </p:stCondLst>
                            <p:childTnLst>
                              <p:par>
                                <p:cTn id="17" presetID="10" presetClass="entr" presetSubtype="0" fill="hold" grpId="0" nodeType="after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par>
                          <p:cTn id="20" fill="hold">
                            <p:stCondLst>
                              <p:cond delay="3300"/>
                            </p:stCondLst>
                            <p:childTnLst>
                              <p:par>
                                <p:cTn id="21" presetID="10" presetClass="entr" presetSubtype="0" fill="hold" grpId="0" nodeType="after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Effect transition="in" filter="fade">
                                      <p:cBhvr>
                                        <p:cTn id="23" dur="500"/>
                                        <p:tgtEl>
                                          <p:spTgt spid="23">
                                            <p:txEl>
                                              <p:pRg st="0" end="0"/>
                                            </p:txEl>
                                          </p:spTgt>
                                        </p:tgtEl>
                                      </p:cBhvr>
                                    </p:animEffect>
                                  </p:childTnLst>
                                </p:cTn>
                              </p:par>
                            </p:childTnLst>
                          </p:cTn>
                        </p:par>
                        <p:par>
                          <p:cTn id="24" fill="hold">
                            <p:stCondLst>
                              <p:cond delay="3800"/>
                            </p:stCondLst>
                            <p:childTnLst>
                              <p:par>
                                <p:cTn id="25" presetID="10" presetClass="entr" presetSubtype="0" fill="hold" grpId="0" nodeType="after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build="p"/>
      <p:bldP spid="23" grpId="0" build="p"/>
      <p:bldP spid="24" grpId="0" build="p"/>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C5116-269D-3726-5F8B-E3472E547523}"/>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B7C9DE9-549C-1AF7-0C80-E7838CBF7946}"/>
              </a:ext>
            </a:extLst>
          </p:cNvPr>
          <p:cNvSpPr>
            <a:spLocks noGrp="1"/>
          </p:cNvSpPr>
          <p:nvPr>
            <p:ph type="sldNum" sz="quarter" idx="15"/>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8BF3FF81-66DF-9245-9BA9-AFECB59A0385}" type="slidenum">
              <a:rPr kumimoji="0" lang="en-US" sz="1050" b="0" i="0" u="none" strike="noStrike" kern="0" cap="none" spc="0" normalizeH="0" baseline="0" noProof="0" smtClean="0">
                <a:ln>
                  <a:noFill/>
                </a:ln>
                <a:solidFill>
                  <a:srgbClr val="8DE971"/>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050" b="0" i="0" u="none" strike="noStrike" kern="0" cap="none" spc="0" normalizeH="0" baseline="0" noProof="0">
              <a:ln>
                <a:noFill/>
              </a:ln>
              <a:solidFill>
                <a:srgbClr val="8DE971"/>
              </a:solidFill>
              <a:effectLst/>
              <a:uLnTx/>
              <a:uFillTx/>
              <a:latin typeface="Arial"/>
              <a:cs typeface="Arial"/>
              <a:sym typeface="Arial"/>
            </a:endParaRPr>
          </a:p>
        </p:txBody>
      </p:sp>
      <p:sp>
        <p:nvSpPr>
          <p:cNvPr id="8" name="Title 7">
            <a:extLst>
              <a:ext uri="{FF2B5EF4-FFF2-40B4-BE49-F238E27FC236}">
                <a16:creationId xmlns:a16="http://schemas.microsoft.com/office/drawing/2014/main" id="{13892F01-E1F6-B056-33A8-B4DB2B0E1127}"/>
              </a:ext>
            </a:extLst>
          </p:cNvPr>
          <p:cNvSpPr>
            <a:spLocks noGrp="1"/>
          </p:cNvSpPr>
          <p:nvPr>
            <p:ph type="title"/>
          </p:nvPr>
        </p:nvSpPr>
        <p:spPr>
          <a:xfrm>
            <a:off x="711384" y="1156924"/>
            <a:ext cx="7056400" cy="954713"/>
          </a:xfrm>
        </p:spPr>
        <p:txBody>
          <a:bodyPr anchor="t"/>
          <a:lstStyle/>
          <a:p>
            <a:r>
              <a:rPr lang="en-US" dirty="0"/>
              <a:t>Transforming a UK gas distribution network to a best performer</a:t>
            </a:r>
          </a:p>
        </p:txBody>
      </p:sp>
      <p:sp>
        <p:nvSpPr>
          <p:cNvPr id="21" name="Rectangle: Rounded Corners 20">
            <a:extLst>
              <a:ext uri="{FF2B5EF4-FFF2-40B4-BE49-F238E27FC236}">
                <a16:creationId xmlns:a16="http://schemas.microsoft.com/office/drawing/2014/main" id="{3A0DD3C9-C013-9CAF-9844-CDF2AD5FA816}"/>
              </a:ext>
            </a:extLst>
          </p:cNvPr>
          <p:cNvSpPr/>
          <p:nvPr/>
        </p:nvSpPr>
        <p:spPr>
          <a:xfrm>
            <a:off x="765389" y="2383055"/>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CHALLENGE</a:t>
            </a:r>
          </a:p>
        </p:txBody>
      </p:sp>
      <p:sp>
        <p:nvSpPr>
          <p:cNvPr id="22" name="Rectangle: Rounded Corners 21">
            <a:extLst>
              <a:ext uri="{FF2B5EF4-FFF2-40B4-BE49-F238E27FC236}">
                <a16:creationId xmlns:a16="http://schemas.microsoft.com/office/drawing/2014/main" id="{325863D8-3B64-E3F0-39C8-0ED5FFFBEB3B}"/>
              </a:ext>
            </a:extLst>
          </p:cNvPr>
          <p:cNvSpPr/>
          <p:nvPr/>
        </p:nvSpPr>
        <p:spPr>
          <a:xfrm>
            <a:off x="765389" y="4854777"/>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OUTCOME</a:t>
            </a:r>
          </a:p>
        </p:txBody>
      </p:sp>
      <p:sp>
        <p:nvSpPr>
          <p:cNvPr id="23" name="Rectangle: Rounded Corners 22">
            <a:extLst>
              <a:ext uri="{FF2B5EF4-FFF2-40B4-BE49-F238E27FC236}">
                <a16:creationId xmlns:a16="http://schemas.microsoft.com/office/drawing/2014/main" id="{3BDF5D6F-1071-19F4-FFBA-534833629306}"/>
              </a:ext>
            </a:extLst>
          </p:cNvPr>
          <p:cNvSpPr/>
          <p:nvPr/>
        </p:nvSpPr>
        <p:spPr>
          <a:xfrm>
            <a:off x="765388" y="3602254"/>
            <a:ext cx="1793174" cy="107668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pc="300" dirty="0">
                <a:solidFill>
                  <a:schemeClr val="tx1"/>
                </a:solidFill>
                <a:latin typeface="Arial Rounded MT Bold" panose="020F0704030504030204" pitchFamily="34" charset="0"/>
              </a:rPr>
              <a:t>THE SOLUTION</a:t>
            </a:r>
          </a:p>
        </p:txBody>
      </p:sp>
      <p:sp>
        <p:nvSpPr>
          <p:cNvPr id="24" name="Text Placeholder 4">
            <a:extLst>
              <a:ext uri="{FF2B5EF4-FFF2-40B4-BE49-F238E27FC236}">
                <a16:creationId xmlns:a16="http://schemas.microsoft.com/office/drawing/2014/main" id="{539A37A7-3C84-6BC8-B53F-9DC30A48B0C6}"/>
              </a:ext>
            </a:extLst>
          </p:cNvPr>
          <p:cNvSpPr>
            <a:spLocks noGrp="1"/>
          </p:cNvSpPr>
          <p:nvPr>
            <p:ph type="body" idx="1"/>
          </p:nvPr>
        </p:nvSpPr>
        <p:spPr>
          <a:xfrm>
            <a:off x="2762319" y="2379725"/>
            <a:ext cx="4365204" cy="1078893"/>
          </a:xfrm>
        </p:spPr>
        <p:txBody>
          <a:bodyPr anchor="ctr">
            <a:normAutofit/>
          </a:bodyPr>
          <a:lstStyle/>
          <a:p>
            <a:pPr lvl="0">
              <a:buSzPts val="1950"/>
            </a:pPr>
            <a:r>
              <a:rPr lang="en-US" sz="1400" dirty="0">
                <a:solidFill>
                  <a:schemeClr val="bg2"/>
                </a:solidFill>
                <a:ea typeface="Arial"/>
              </a:rPr>
              <a:t>As part of its ambition to become a top-performing UK utility, Wales and West Utilities needed to reduce customer waiting time for quotes and improve its productivity, all at lower cost. </a:t>
            </a:r>
          </a:p>
        </p:txBody>
      </p:sp>
      <p:sp>
        <p:nvSpPr>
          <p:cNvPr id="25" name="Text Placeholder 4">
            <a:extLst>
              <a:ext uri="{FF2B5EF4-FFF2-40B4-BE49-F238E27FC236}">
                <a16:creationId xmlns:a16="http://schemas.microsoft.com/office/drawing/2014/main" id="{993333CC-40BA-F85B-D042-014298028C8D}"/>
              </a:ext>
            </a:extLst>
          </p:cNvPr>
          <p:cNvSpPr txBox="1">
            <a:spLocks/>
          </p:cNvSpPr>
          <p:nvPr/>
        </p:nvSpPr>
        <p:spPr>
          <a:xfrm>
            <a:off x="2762319" y="3602254"/>
            <a:ext cx="4365204" cy="1078893"/>
          </a:xfrm>
          <a:prstGeom prst="rect">
            <a:avLst/>
          </a:prstGeom>
          <a:noFill/>
          <a:ln>
            <a:noFill/>
          </a:ln>
        </p:spPr>
        <p:txBody>
          <a:bodyPr spcFirstLastPara="1" vert="horz" wrap="square" lIns="0" tIns="0" rIns="0" bIns="0" rtlCol="0" anchor="ctr"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solidFill>
                  <a:srgbClr val="030304"/>
                </a:solidFill>
                <a:ea typeface="Arial"/>
              </a:rPr>
              <a:t>nxzen knowledge practitioners conducted in-depth performance analysis that provided the ability to drill down and execute causal analysis on the utility’s operations. </a:t>
            </a:r>
          </a:p>
        </p:txBody>
      </p:sp>
      <p:sp>
        <p:nvSpPr>
          <p:cNvPr id="26" name="Text Placeholder 4">
            <a:extLst>
              <a:ext uri="{FF2B5EF4-FFF2-40B4-BE49-F238E27FC236}">
                <a16:creationId xmlns:a16="http://schemas.microsoft.com/office/drawing/2014/main" id="{299C8A7D-E6AD-F984-C9B7-FE193B63A295}"/>
              </a:ext>
            </a:extLst>
          </p:cNvPr>
          <p:cNvSpPr txBox="1">
            <a:spLocks/>
          </p:cNvSpPr>
          <p:nvPr/>
        </p:nvSpPr>
        <p:spPr>
          <a:xfrm>
            <a:off x="2762319" y="4854777"/>
            <a:ext cx="4362106" cy="1078893"/>
          </a:xfrm>
          <a:prstGeom prst="rect">
            <a:avLst/>
          </a:prstGeom>
          <a:noFill/>
          <a:ln>
            <a:noFill/>
          </a:ln>
        </p:spPr>
        <p:txBody>
          <a:bodyPr spcFirstLastPara="1" vert="horz" wrap="square" lIns="0" tIns="0" rIns="0" bIns="0" rtlCol="0" anchor="ctr" anchorCtr="0">
            <a:normAutofit fontScale="92500" lnSpcReduction="10000"/>
          </a:bodyPr>
          <a:lst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sz="1600" b="0" i="0" u="none" strike="noStrike" cap="none" spc="0" baseline="0">
                <a:solidFill>
                  <a:schemeClr val="tx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28600" algn="l" rtl="0" eaLnBrk="1" hangingPunct="1">
              <a:lnSpc>
                <a:spcPct val="150000"/>
              </a:lnSpc>
              <a:spcBef>
                <a:spcPts val="499"/>
              </a:spcBef>
              <a:spcAft>
                <a:spcPts val="0"/>
              </a:spcAft>
              <a:buClr>
                <a:srgbClr val="000000"/>
              </a:buClr>
              <a:buSzPts val="2000"/>
              <a:buFont typeface="Arial"/>
              <a:buNone/>
              <a:defRPr sz="1400" b="0" i="0" u="none" strike="noStrike" cap="none" spc="0">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2pPr>
            <a:lvl3pPr marL="1371600" marR="0" lvl="2" indent="-228600" algn="l" rtl="0" eaLnBrk="1" hangingPunct="1">
              <a:lnSpc>
                <a:spcPct val="150000"/>
              </a:lnSpc>
              <a:spcBef>
                <a:spcPts val="499"/>
              </a:spcBef>
              <a:spcAft>
                <a:spcPts val="0"/>
              </a:spcAft>
              <a:buClr>
                <a:schemeClr val="accent2"/>
              </a:buClr>
              <a:buSzPts val="1800"/>
              <a:buFont typeface="Arial" panose="020B0604020202020204" pitchFamily="34" charset="0"/>
              <a:buNone/>
              <a:defRPr sz="1800" b="1" i="0" u="none" strike="noStrike" cap="none" spc="300">
                <a:solidFill>
                  <a:srgbClr val="000000"/>
                </a:solidFill>
                <a:latin typeface="Arial Rounded MT Bold" panose="020F0704030504030204" pitchFamily="34" charset="77"/>
                <a:ea typeface="Arial Rounded MT Bold" panose="020F0704030504030204" pitchFamily="34" charset="77"/>
                <a:cs typeface="Calibri" panose="020F0502020204030204" pitchFamily="34" charset="0"/>
                <a:sym typeface="Arial"/>
              </a:defRPr>
            </a:lvl3pPr>
            <a:lvl4pPr marL="1828800" marR="0" lvl="3" indent="-228600" algn="l" rtl="0" eaLnBrk="1" hangingPunct="1">
              <a:lnSpc>
                <a:spcPct val="150000"/>
              </a:lnSpc>
              <a:spcBef>
                <a:spcPts val="499"/>
              </a:spcBef>
              <a:spcAft>
                <a:spcPts val="0"/>
              </a:spcAft>
              <a:buClr>
                <a:schemeClr val="accent3"/>
              </a:buClr>
              <a:buSzPts val="1600"/>
              <a:buFont typeface="Arial" panose="020B0604020202020204" pitchFamily="34" charset="0"/>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4pPr>
            <a:lvl5pPr marL="2286000" marR="0" lvl="4" indent="-228600" algn="l" rtl="0" eaLnBrk="1" hangingPunct="1">
              <a:lnSpc>
                <a:spcPct val="150000"/>
              </a:lnSpc>
              <a:spcBef>
                <a:spcPts val="499"/>
              </a:spcBef>
              <a:spcAft>
                <a:spcPts val="0"/>
              </a:spcAft>
              <a:buClr>
                <a:schemeClr val="accent3"/>
              </a:buClr>
              <a:buSzPts val="1400"/>
              <a:buFont typeface="+mj-lt"/>
              <a:buNone/>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5pPr>
            <a:lvl6pPr marL="2743200" marR="0" lvl="5"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eaLnBrk="1" hangingPunct="1">
              <a:lnSpc>
                <a:spcPct val="90000"/>
              </a:lnSpc>
              <a:spcBef>
                <a:spcPts val="499"/>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9pPr>
          </a:lstStyle>
          <a:p>
            <a:pPr>
              <a:buSzPts val="1950"/>
            </a:pPr>
            <a:r>
              <a:rPr lang="en-US" sz="1400" dirty="0">
                <a:ea typeface="Arial"/>
              </a:rPr>
              <a:t>Through the partnership with nxzen, the customer increase its customer satisfaction score, became the first UK utility to win an ICS Global Excellence Award and won the Customer Services Award six times in a row at the SBGI Gas Industry Awards. Wales &amp; West </a:t>
            </a:r>
            <a:r>
              <a:rPr lang="en-US" sz="1400">
                <a:ea typeface="Arial"/>
              </a:rPr>
              <a:t>Utilities also outperformed </a:t>
            </a:r>
            <a:r>
              <a:rPr lang="en-US" sz="1400" dirty="0">
                <a:ea typeface="Arial"/>
              </a:rPr>
              <a:t>its targets in </a:t>
            </a:r>
            <a:r>
              <a:rPr lang="en-US" sz="1400" dirty="0" err="1">
                <a:ea typeface="Arial"/>
              </a:rPr>
              <a:t>Repex</a:t>
            </a:r>
            <a:r>
              <a:rPr lang="en-US" sz="1400" dirty="0">
                <a:ea typeface="Arial"/>
              </a:rPr>
              <a:t>, Capex and </a:t>
            </a:r>
            <a:r>
              <a:rPr lang="en-US" sz="1400" dirty="0" err="1">
                <a:ea typeface="Arial"/>
              </a:rPr>
              <a:t>Opex</a:t>
            </a:r>
            <a:r>
              <a:rPr lang="en-US" sz="1400" dirty="0">
                <a:ea typeface="Arial"/>
              </a:rPr>
              <a:t> achieving excellent shareholder returns.</a:t>
            </a:r>
          </a:p>
        </p:txBody>
      </p:sp>
      <p:pic>
        <p:nvPicPr>
          <p:cNvPr id="27" name="Picture Placeholder 8">
            <a:extLst>
              <a:ext uri="{FF2B5EF4-FFF2-40B4-BE49-F238E27FC236}">
                <a16:creationId xmlns:a16="http://schemas.microsoft.com/office/drawing/2014/main" id="{CF8146F6-88ED-6FD4-27EB-53128378B727}"/>
              </a:ext>
            </a:extLst>
          </p:cNvPr>
          <p:cNvPicPr>
            <a:picLocks noGrp="1" noChangeAspect="1"/>
          </p:cNvPicPr>
          <p:nvPr>
            <p:ph type="pic" sz="quarter" idx="13"/>
          </p:nvPr>
        </p:nvPicPr>
        <p:blipFill>
          <a:blip r:embed="rId3"/>
          <a:srcRect l="48706" t="-188" r="11774" b="188"/>
          <a:stretch>
            <a:fillRect/>
          </a:stretch>
        </p:blipFill>
        <p:spPr>
          <a:xfrm>
            <a:off x="7722156" y="565150"/>
            <a:ext cx="3777694" cy="5360988"/>
          </a:xfrm>
        </p:spPr>
      </p:pic>
      <p:pic>
        <p:nvPicPr>
          <p:cNvPr id="3" name="Google Shape;921;p99">
            <a:extLst>
              <a:ext uri="{FF2B5EF4-FFF2-40B4-BE49-F238E27FC236}">
                <a16:creationId xmlns:a16="http://schemas.microsoft.com/office/drawing/2014/main" id="{4E64F614-24D7-4CFD-7996-4AD00A51EEFD}"/>
              </a:ext>
            </a:extLst>
          </p:cNvPr>
          <p:cNvPicPr preferRelativeResize="0"/>
          <p:nvPr/>
        </p:nvPicPr>
        <p:blipFill>
          <a:blip r:embed="rId4"/>
          <a:srcRect/>
          <a:stretch/>
        </p:blipFill>
        <p:spPr>
          <a:xfrm>
            <a:off x="2240300" y="665136"/>
            <a:ext cx="955488" cy="339496"/>
          </a:xfrm>
          <a:prstGeom prst="rect">
            <a:avLst/>
          </a:prstGeom>
          <a:noFill/>
          <a:ln>
            <a:noFill/>
          </a:ln>
        </p:spPr>
      </p:pic>
      <p:sp>
        <p:nvSpPr>
          <p:cNvPr id="7" name="Rounded Rectangle 8">
            <a:extLst>
              <a:ext uri="{FF2B5EF4-FFF2-40B4-BE49-F238E27FC236}">
                <a16:creationId xmlns:a16="http://schemas.microsoft.com/office/drawing/2014/main" id="{128CD9CC-D63F-43DA-E64D-422DA95CAD8D}"/>
              </a:ext>
            </a:extLst>
          </p:cNvPr>
          <p:cNvSpPr/>
          <p:nvPr/>
        </p:nvSpPr>
        <p:spPr>
          <a:xfrm>
            <a:off x="766094" y="665854"/>
            <a:ext cx="1286226" cy="42439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0" algn="ctr">
              <a:defRPr/>
            </a:pPr>
            <a:r>
              <a:rPr lang="en-US" sz="1000" spc="200" dirty="0">
                <a:solidFill>
                  <a:srgbClr val="030304"/>
                </a:solidFill>
                <a:latin typeface="Arial Rounded MT Bold" panose="020F0704030504030204" pitchFamily="34" charset="0"/>
              </a:rPr>
              <a:t>BUSINESS ADVISORY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0" u="none" strike="noStrike" kern="0" cap="none" spc="200" normalizeH="0" baseline="0" noProof="0" dirty="0">
              <a:ln>
                <a:noFill/>
              </a:ln>
              <a:solidFill>
                <a:srgbClr val="030304"/>
              </a:solidFill>
              <a:effectLst/>
              <a:uLnTx/>
              <a:uFillTx/>
              <a:latin typeface="Arial Rounded MT Bold" panose="020F0704030504030204" pitchFamily="34" charset="0"/>
              <a:ea typeface="+mn-ea"/>
              <a:cs typeface="+mn-cs"/>
              <a:sym typeface="Arial"/>
            </a:endParaRPr>
          </a:p>
        </p:txBody>
      </p:sp>
    </p:spTree>
    <p:extLst>
      <p:ext uri="{BB962C8B-B14F-4D97-AF65-F5344CB8AC3E}">
        <p14:creationId xmlns:p14="http://schemas.microsoft.com/office/powerpoint/2010/main" val="103422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900"/>
                            </p:stCondLst>
                            <p:childTnLst>
                              <p:par>
                                <p:cTn id="9" presetID="10" presetClass="entr" presetSubtype="0" fill="hold" grpId="0" nodeType="afterEffect">
                                  <p:stCondLst>
                                    <p:cond delay="0"/>
                                  </p:stCondLst>
                                  <p:childTnLst>
                                    <p:set>
                                      <p:cBhvr>
                                        <p:cTn id="10" dur="1" fill="hold">
                                          <p:stCondLst>
                                            <p:cond delay="0"/>
                                          </p:stCondLst>
                                        </p:cTn>
                                        <p:tgtEl>
                                          <p:spTgt spid="24">
                                            <p:txEl>
                                              <p:pRg st="0" end="0"/>
                                            </p:txEl>
                                          </p:spTgt>
                                        </p:tgtEl>
                                        <p:attrNameLst>
                                          <p:attrName>style.visibility</p:attrName>
                                        </p:attrNameLst>
                                      </p:cBhvr>
                                      <p:to>
                                        <p:strVal val="visible"/>
                                      </p:to>
                                    </p:set>
                                    <p:animEffect transition="in" filter="fade">
                                      <p:cBhvr>
                                        <p:cTn id="11" dur="500"/>
                                        <p:tgtEl>
                                          <p:spTgt spid="24">
                                            <p:txEl>
                                              <p:pRg st="0" end="0"/>
                                            </p:txEl>
                                          </p:spTgt>
                                        </p:tgtEl>
                                      </p:cBhvr>
                                    </p:animEffect>
                                  </p:childTnLst>
                                </p:cTn>
                              </p:par>
                            </p:childTnLst>
                          </p:cTn>
                        </p:par>
                        <p:par>
                          <p:cTn id="12" fill="hold">
                            <p:stCondLst>
                              <p:cond delay="2400"/>
                            </p:stCondLst>
                            <p:childTnLst>
                              <p:par>
                                <p:cTn id="13" presetID="10" presetClass="entr" presetSubtype="0" fill="hold" grpId="0" nodeType="after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fade">
                                      <p:cBhvr>
                                        <p:cTn id="15" dur="500"/>
                                        <p:tgtEl>
                                          <p:spTgt spid="25">
                                            <p:txEl>
                                              <p:pRg st="0" end="0"/>
                                            </p:txEl>
                                          </p:spTgt>
                                        </p:tgtEl>
                                      </p:cBhvr>
                                    </p:animEffect>
                                  </p:childTnLst>
                                </p:cTn>
                              </p:par>
                            </p:childTnLst>
                          </p:cTn>
                        </p:par>
                        <p:par>
                          <p:cTn id="16" fill="hold">
                            <p:stCondLst>
                              <p:cond delay="2900"/>
                            </p:stCondLst>
                            <p:childTnLst>
                              <p:par>
                                <p:cTn id="17" presetID="10" presetClass="entr" presetSubtype="0" fill="hold" grpId="0" nodeType="after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animEffect transition="in" filter="fade">
                                      <p:cBhvr>
                                        <p:cTn id="19" dur="500"/>
                                        <p:tgtEl>
                                          <p:spTgt spid="26">
                                            <p:txEl>
                                              <p:pRg st="0" end="0"/>
                                            </p:txEl>
                                          </p:spTgt>
                                        </p:tgtEl>
                                      </p:cBhvr>
                                    </p:animEffect>
                                  </p:childTnLst>
                                </p:cTn>
                              </p:par>
                            </p:childTnLst>
                          </p:cTn>
                        </p:par>
                        <p:par>
                          <p:cTn id="20" fill="hold">
                            <p:stCondLst>
                              <p:cond delay="34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4" grpId="0" build="p"/>
      <p:bldP spid="25" grpId="0" build="p"/>
      <p:bldP spid="26" grpId="0" build="p"/>
      <p:bldP spid="7" grpId="0" animBg="1"/>
    </p:bldLst>
  </p:timing>
</p:sld>
</file>

<file path=ppt/theme/theme1.xml><?xml version="1.0" encoding="utf-8"?>
<a:theme xmlns:a="http://schemas.openxmlformats.org/drawingml/2006/main" name="nxzen dark backgrounds">
  <a:themeElements>
    <a:clrScheme name="nXzen Brand Colours 2025">
      <a:dk1>
        <a:srgbClr val="030304"/>
      </a:dk1>
      <a:lt1>
        <a:srgbClr val="FFFFFF"/>
      </a:lt1>
      <a:dk2>
        <a:srgbClr val="030304"/>
      </a:dk2>
      <a:lt2>
        <a:srgbClr val="F6F2F3"/>
      </a:lt2>
      <a:accent1>
        <a:srgbClr val="8DE971"/>
      </a:accent1>
      <a:accent2>
        <a:srgbClr val="F4F2F3"/>
      </a:accent2>
      <a:accent3>
        <a:srgbClr val="AD96DC"/>
      </a:accent3>
      <a:accent4>
        <a:srgbClr val="ECF166"/>
      </a:accent4>
      <a:accent5>
        <a:srgbClr val="74D1EA"/>
      </a:accent5>
      <a:accent6>
        <a:srgbClr val="FF7176"/>
      </a:accent6>
      <a:hlink>
        <a:srgbClr val="8DE971"/>
      </a:hlink>
      <a:folHlink>
        <a:srgbClr val="AD96DC"/>
      </a:folHlink>
    </a:clrScheme>
    <a:fontScheme name="2025 Enzen Brand Refresh">
      <a:majorFont>
        <a:latin typeface="Madras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lnRef>
        <a:fillRef idx="1">
          <a:schemeClr val="lt1"/>
        </a:fillRef>
        <a:effectRef idx="0">
          <a:schemeClr val="accent1"/>
        </a:effectRef>
        <a:fontRef idx="minor">
          <a:schemeClr val="dk1"/>
        </a:fontRef>
      </a:style>
    </a:sp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37E1C1B-2D44-4913-BB93-CAD8F5FF69AA}" vid="{CCCA4CC3-9009-414E-B44E-2A17267FBE01}"/>
    </a:ext>
  </a:extLst>
</a:theme>
</file>

<file path=ppt/theme/theme2.xml><?xml version="1.0" encoding="utf-8"?>
<a:theme xmlns:a="http://schemas.openxmlformats.org/drawingml/2006/main" name="2_B&amp;D-Powerpoint Template_16x9">
  <a:themeElements>
    <a:clrScheme name="nXzen Brand Colours 2025">
      <a:dk1>
        <a:srgbClr val="030304"/>
      </a:dk1>
      <a:lt1>
        <a:srgbClr val="FFFFFF"/>
      </a:lt1>
      <a:dk2>
        <a:srgbClr val="030304"/>
      </a:dk2>
      <a:lt2>
        <a:srgbClr val="F6F2F3"/>
      </a:lt2>
      <a:accent1>
        <a:srgbClr val="8DE971"/>
      </a:accent1>
      <a:accent2>
        <a:srgbClr val="F4F2F3"/>
      </a:accent2>
      <a:accent3>
        <a:srgbClr val="AD96DC"/>
      </a:accent3>
      <a:accent4>
        <a:srgbClr val="ECF166"/>
      </a:accent4>
      <a:accent5>
        <a:srgbClr val="74D1EA"/>
      </a:accent5>
      <a:accent6>
        <a:srgbClr val="FF7176"/>
      </a:accent6>
      <a:hlink>
        <a:srgbClr val="8DE971"/>
      </a:hlink>
      <a:folHlink>
        <a:srgbClr val="AD96DC"/>
      </a:folHlink>
    </a:clrScheme>
    <a:fontScheme name="2025 Enzen Brand Refresh">
      <a:majorFont>
        <a:latin typeface="Madras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0B5C8377-74AC-43D1-BFF8-71F7631BF756}" vid="{94F9A5B9-6D20-4C14-A97D-68D14326D9A9}"/>
    </a:ext>
  </a:extLst>
</a:theme>
</file>

<file path=ppt/theme/theme3.xml><?xml version="1.0" encoding="utf-8"?>
<a:theme xmlns:a="http://schemas.openxmlformats.org/drawingml/2006/main" name="nxzen v2">
  <a:themeElements>
    <a:clrScheme name="nXzen Brand Colours 2025">
      <a:dk1>
        <a:srgbClr val="030304"/>
      </a:dk1>
      <a:lt1>
        <a:srgbClr val="FFFFFF"/>
      </a:lt1>
      <a:dk2>
        <a:srgbClr val="030304"/>
      </a:dk2>
      <a:lt2>
        <a:srgbClr val="F6F2F3"/>
      </a:lt2>
      <a:accent1>
        <a:srgbClr val="8DE971"/>
      </a:accent1>
      <a:accent2>
        <a:srgbClr val="F4F2F3"/>
      </a:accent2>
      <a:accent3>
        <a:srgbClr val="AD96DC"/>
      </a:accent3>
      <a:accent4>
        <a:srgbClr val="ECF166"/>
      </a:accent4>
      <a:accent5>
        <a:srgbClr val="74D1EA"/>
      </a:accent5>
      <a:accent6>
        <a:srgbClr val="FF7176"/>
      </a:accent6>
      <a:hlink>
        <a:srgbClr val="8DE971"/>
      </a:hlink>
      <a:folHlink>
        <a:srgbClr val="AD96DC"/>
      </a:folHlink>
    </a:clrScheme>
    <a:fontScheme name="2025 Enzen Brand Refresh">
      <a:majorFont>
        <a:latin typeface="Madras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lnRef>
        <a:fillRef idx="1">
          <a:schemeClr val="lt1"/>
        </a:fillRef>
        <a:effectRef idx="0">
          <a:schemeClr val="accent1"/>
        </a:effectRef>
        <a:fontRef idx="minor">
          <a:schemeClr val="dk1"/>
        </a:fontRef>
      </a:style>
    </a:spDef>
    <a:txDef>
      <a:spPr>
        <a:solidFill>
          <a:schemeClr val="accent1"/>
        </a:solidFill>
        <a:ln w="6350">
          <a:noFill/>
        </a:ln>
      </a:spPr>
      <a:bodyPr rot="0" spcFirstLastPara="0" vert="horz" wrap="square" lIns="91440" tIns="45720" rIns="91440" bIns="45720" numCol="1" spcCol="0" rtlCol="0" fromWordArt="0" anchor="ctr" anchorCtr="0" forceAA="0" compatLnSpc="1">
        <a:prstTxWarp prst="textNoShape">
          <a:avLst/>
        </a:prstTxWarp>
        <a:noAutofit/>
      </a:bodyPr>
      <a:lstStyle>
        <a:defPPr marL="0" marR="0" indent="0" algn="l" defTabSz="914400" rtl="0" eaLnBrk="1" fontAlgn="auto" latinLnBrk="0" hangingPunct="1">
          <a:lnSpc>
            <a:spcPct val="100000"/>
          </a:lnSpc>
          <a:spcBef>
            <a:spcPts val="0"/>
          </a:spcBef>
          <a:spcAft>
            <a:spcPts val="0"/>
          </a:spcAft>
          <a:buClr>
            <a:srgbClr val="000000"/>
          </a:buClr>
          <a:buSzTx/>
          <a:buFont typeface="Arial"/>
          <a:buNone/>
          <a:tabLst/>
          <a:defRPr kumimoji="0" sz="1400" b="0" i="0" u="none" strike="noStrike" kern="0" cap="none" spc="300" normalizeH="0" baseline="0" noProof="0" dirty="0" smtClean="0">
            <a:ln>
              <a:noFill/>
            </a:ln>
            <a:solidFill>
              <a:srgbClr val="000000"/>
            </a:solidFill>
            <a:effectLst/>
            <a:uLnTx/>
            <a:uFillTx/>
            <a:latin typeface="Arial Rounded MT Bold" panose="020F0704030504030204" pitchFamily="34" charset="0"/>
            <a:cs typeface="Arial"/>
            <a:sym typeface="Arial"/>
          </a:defRPr>
        </a:defPPr>
      </a:lstStyle>
    </a:txDef>
  </a:objectDefaults>
  <a:extraClrSchemeLst/>
  <a:extLst>
    <a:ext uri="{05A4C25C-085E-4340-85A3-A5531E510DB2}">
      <thm15:themeFamily xmlns:thm15="http://schemas.microsoft.com/office/thememl/2012/main" name="nxzen v2" id="{7794AD25-DBFF-4FF6-8B60-73EF70732E5D}" vid="{4EF66D9D-F426-4E02-86F4-598EC543A74D}"/>
    </a:ext>
  </a:extLst>
</a:theme>
</file>

<file path=ppt/theme/theme4.xml><?xml version="1.0" encoding="utf-8"?>
<a:theme xmlns:a="http://schemas.openxmlformats.org/drawingml/2006/main" name="1_nxzen dark backgrounds">
  <a:themeElements>
    <a:clrScheme name="nXzen Brand Colours 2025">
      <a:dk1>
        <a:srgbClr val="030304"/>
      </a:dk1>
      <a:lt1>
        <a:srgbClr val="FFFFFF"/>
      </a:lt1>
      <a:dk2>
        <a:srgbClr val="030304"/>
      </a:dk2>
      <a:lt2>
        <a:srgbClr val="F6F2F3"/>
      </a:lt2>
      <a:accent1>
        <a:srgbClr val="8DE971"/>
      </a:accent1>
      <a:accent2>
        <a:srgbClr val="F4F2F3"/>
      </a:accent2>
      <a:accent3>
        <a:srgbClr val="AD96DC"/>
      </a:accent3>
      <a:accent4>
        <a:srgbClr val="ECF166"/>
      </a:accent4>
      <a:accent5>
        <a:srgbClr val="74D1EA"/>
      </a:accent5>
      <a:accent6>
        <a:srgbClr val="FF7176"/>
      </a:accent6>
      <a:hlink>
        <a:srgbClr val="8DE971"/>
      </a:hlink>
      <a:folHlink>
        <a:srgbClr val="AD96DC"/>
      </a:folHlink>
    </a:clrScheme>
    <a:fontScheme name="2025 Enzen Brand Refresh">
      <a:majorFont>
        <a:latin typeface="Madras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accent1"/>
        </a:lnRef>
        <a:fillRef idx="1">
          <a:schemeClr val="lt1"/>
        </a:fillRef>
        <a:effectRef idx="0">
          <a:schemeClr val="accent1"/>
        </a:effectRef>
        <a:fontRef idx="minor">
          <a:schemeClr val="dk1"/>
        </a:fontRef>
      </a:style>
    </a:spDef>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 id="{B37E1C1B-2D44-4913-BB93-CAD8F5FF69AA}" vid="{CCCA4CC3-9009-414E-B44E-2A17267FBE01}"/>
    </a:ext>
  </a:ext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add2bee-d9e0-4d9f-a812-d0d3f71a3eeb">
      <Terms xmlns="http://schemas.microsoft.com/office/infopath/2007/PartnerControls"/>
    </lcf76f155ced4ddcb4097134ff3c332f>
    <TaxCatchAll xmlns="2be56372-5e68-4a42-9dbf-f9da95ce2ed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B1F19D55F36144946E5839DE66308E" ma:contentTypeVersion="13" ma:contentTypeDescription="Create a new document." ma:contentTypeScope="" ma:versionID="e4b27664e4cb6107e2164384cf8d18ab">
  <xsd:schema xmlns:xsd="http://www.w3.org/2001/XMLSchema" xmlns:xs="http://www.w3.org/2001/XMLSchema" xmlns:p="http://schemas.microsoft.com/office/2006/metadata/properties" xmlns:ns2="5add2bee-d9e0-4d9f-a812-d0d3f71a3eeb" xmlns:ns3="2be56372-5e68-4a42-9dbf-f9da95ce2edf" targetNamespace="http://schemas.microsoft.com/office/2006/metadata/properties" ma:root="true" ma:fieldsID="363260f1db29f3dc47608cbca8a4a613" ns2:_="" ns3:_="">
    <xsd:import namespace="5add2bee-d9e0-4d9f-a812-d0d3f71a3eeb"/>
    <xsd:import namespace="2be56372-5e68-4a42-9dbf-f9da95ce2ed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Billing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dd2bee-d9e0-4d9f-a812-d0d3f71a3e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3ee0b58-e154-4ff0-8073-653bf9f640c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BillingMetadata" ma:index="19" nillable="true" ma:displayName="MediaServiceBillingMetadata" ma:hidden="true" ma:internalName="MediaServiceBillingMetadata"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be56372-5e68-4a42-9dbf-f9da95ce2ed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04f8503-d947-4941-90dd-ef62da6e145c}" ma:internalName="TaxCatchAll" ma:showField="CatchAllData" ma:web="2be56372-5e68-4a42-9dbf-f9da95ce2e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400BC7-70E4-496B-BE1F-D5CFBF9083E9}">
  <ds:schemaRefs>
    <ds:schemaRef ds:uri="http://purl.org/dc/dcmitype/"/>
    <ds:schemaRef ds:uri="http://purl.org/dc/elements/1.1/"/>
    <ds:schemaRef ds:uri="http://schemas.microsoft.com/office/2006/documentManagement/types"/>
    <ds:schemaRef ds:uri="http://www.w3.org/XML/1998/namespace"/>
    <ds:schemaRef ds:uri="http://purl.org/dc/terms/"/>
    <ds:schemaRef ds:uri="http://schemas.microsoft.com/office/2006/metadata/properties"/>
    <ds:schemaRef ds:uri="2be56372-5e68-4a42-9dbf-f9da95ce2edf"/>
    <ds:schemaRef ds:uri="http://schemas.microsoft.com/office/infopath/2007/PartnerControls"/>
    <ds:schemaRef ds:uri="http://schemas.openxmlformats.org/package/2006/metadata/core-properties"/>
    <ds:schemaRef ds:uri="5add2bee-d9e0-4d9f-a812-d0d3f71a3eeb"/>
  </ds:schemaRefs>
</ds:datastoreItem>
</file>

<file path=customXml/itemProps2.xml><?xml version="1.0" encoding="utf-8"?>
<ds:datastoreItem xmlns:ds="http://schemas.openxmlformats.org/officeDocument/2006/customXml" ds:itemID="{B7D02D93-D2BC-434D-B750-9FE55BD425D7}">
  <ds:schemaRefs>
    <ds:schemaRef ds:uri="http://schemas.microsoft.com/sharepoint/v3/contenttype/forms"/>
  </ds:schemaRefs>
</ds:datastoreItem>
</file>

<file path=customXml/itemProps3.xml><?xml version="1.0" encoding="utf-8"?>
<ds:datastoreItem xmlns:ds="http://schemas.openxmlformats.org/officeDocument/2006/customXml" ds:itemID="{4BF608BD-699F-40BC-B149-05CE08612030}">
  <ds:schemaRefs>
    <ds:schemaRef ds:uri="2be56372-5e68-4a42-9dbf-f9da95ce2edf"/>
    <ds:schemaRef ds:uri="5add2bee-d9e0-4d9f-a812-d0d3f71a3e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nxzen PPT template v3 - full deck</Template>
  <TotalTime>0</TotalTime>
  <Words>1083</Words>
  <Application>Microsoft Office PowerPoint</Application>
  <PresentationFormat>Widescreen</PresentationFormat>
  <Paragraphs>83</Paragraphs>
  <Slides>8</Slides>
  <Notes>8</Notes>
  <HiddenSlides>0</HiddenSlides>
  <MMClips>0</MMClips>
  <ScaleCrop>false</ScaleCrop>
  <HeadingPairs>
    <vt:vector size="4" baseType="variant">
      <vt:variant>
        <vt:lpstr>Theme</vt:lpstr>
      </vt:variant>
      <vt:variant>
        <vt:i4>4</vt:i4>
      </vt:variant>
      <vt:variant>
        <vt:lpstr>Slide Titles</vt:lpstr>
      </vt:variant>
      <vt:variant>
        <vt:i4>8</vt:i4>
      </vt:variant>
    </vt:vector>
  </HeadingPairs>
  <TitlesOfParts>
    <vt:vector size="12" baseType="lpstr">
      <vt:lpstr>nxzen dark backgrounds</vt:lpstr>
      <vt:lpstr>2_B&amp;D-Powerpoint Template_16x9</vt:lpstr>
      <vt:lpstr>nxzen v2</vt:lpstr>
      <vt:lpstr>1_nxzen dark backgrounds</vt:lpstr>
      <vt:lpstr>Using our innovation expertise for asset intelligent monitoring (‘AIM’)</vt:lpstr>
      <vt:lpstr>Delivering a gas control system for all 8 UK gas distribution networks</vt:lpstr>
      <vt:lpstr>Driving decarbonisation in Australia with a grid-scale storage solution</vt:lpstr>
      <vt:lpstr>Creating a smart gas network for the future </vt:lpstr>
      <vt:lpstr>Building smart digital societies  for the state of Tasmania</vt:lpstr>
      <vt:lpstr>Building smarter, safer water networks with advanced drone technology</vt:lpstr>
      <vt:lpstr>Transitioning to a net zero future through network modelling</vt:lpstr>
      <vt:lpstr>Transforming a UK gas distribution network to a best performer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Jodie Hartigan</dc:creator>
  <cp:lastModifiedBy>Zoe Vizor</cp:lastModifiedBy>
  <cp:revision>6</cp:revision>
  <dcterms:created xsi:type="dcterms:W3CDTF">2025-11-10T08:57:25Z</dcterms:created>
  <dcterms:modified xsi:type="dcterms:W3CDTF">2025-11-18T08:46:00Z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0x0101000FB1F19D55F36144946E5839DE66308E</vt:lpwstr>
  </property>
  <property fmtid="{D5CDD505-2E9C-101B-9397-08002B2CF9AE}" pid="3" name="MediaServiceImageTags">
    <vt:lpwstr/>
  </property>
</Properties>
</file>